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71"/>
  </p:notesMasterIdLst>
  <p:sldIdLst>
    <p:sldId id="256" r:id="rId3"/>
    <p:sldId id="302" r:id="rId4"/>
    <p:sldId id="304" r:id="rId5"/>
    <p:sldId id="305" r:id="rId6"/>
    <p:sldId id="306" r:id="rId7"/>
    <p:sldId id="307" r:id="rId8"/>
    <p:sldId id="367" r:id="rId9"/>
    <p:sldId id="308" r:id="rId10"/>
    <p:sldId id="303" r:id="rId11"/>
    <p:sldId id="320" r:id="rId12"/>
    <p:sldId id="260" r:id="rId13"/>
    <p:sldId id="321" r:id="rId14"/>
    <p:sldId id="322" r:id="rId15"/>
    <p:sldId id="323" r:id="rId16"/>
    <p:sldId id="257" r:id="rId17"/>
    <p:sldId id="364" r:id="rId18"/>
    <p:sldId id="309" r:id="rId19"/>
    <p:sldId id="310" r:id="rId20"/>
    <p:sldId id="311" r:id="rId21"/>
    <p:sldId id="312" r:id="rId22"/>
    <p:sldId id="313" r:id="rId23"/>
    <p:sldId id="314" r:id="rId24"/>
    <p:sldId id="315" r:id="rId25"/>
    <p:sldId id="316" r:id="rId26"/>
    <p:sldId id="317" r:id="rId27"/>
    <p:sldId id="319" r:id="rId28"/>
    <p:sldId id="318" r:id="rId29"/>
    <p:sldId id="261" r:id="rId30"/>
    <p:sldId id="336" r:id="rId31"/>
    <p:sldId id="324" r:id="rId32"/>
    <p:sldId id="325" r:id="rId33"/>
    <p:sldId id="326" r:id="rId34"/>
    <p:sldId id="328" r:id="rId35"/>
    <p:sldId id="329" r:id="rId36"/>
    <p:sldId id="327" r:id="rId37"/>
    <p:sldId id="330" r:id="rId38"/>
    <p:sldId id="331" r:id="rId39"/>
    <p:sldId id="332" r:id="rId40"/>
    <p:sldId id="333" r:id="rId41"/>
    <p:sldId id="334" r:id="rId42"/>
    <p:sldId id="335" r:id="rId43"/>
    <p:sldId id="337" r:id="rId44"/>
    <p:sldId id="338" r:id="rId45"/>
    <p:sldId id="339" r:id="rId46"/>
    <p:sldId id="341" r:id="rId47"/>
    <p:sldId id="340" r:id="rId48"/>
    <p:sldId id="342" r:id="rId49"/>
    <p:sldId id="343" r:id="rId50"/>
    <p:sldId id="344" r:id="rId51"/>
    <p:sldId id="345" r:id="rId52"/>
    <p:sldId id="346" r:id="rId53"/>
    <p:sldId id="348" r:id="rId54"/>
    <p:sldId id="350" r:id="rId55"/>
    <p:sldId id="351" r:id="rId56"/>
    <p:sldId id="352" r:id="rId57"/>
    <p:sldId id="353" r:id="rId58"/>
    <p:sldId id="354" r:id="rId59"/>
    <p:sldId id="356" r:id="rId60"/>
    <p:sldId id="355" r:id="rId61"/>
    <p:sldId id="357" r:id="rId62"/>
    <p:sldId id="358" r:id="rId63"/>
    <p:sldId id="359" r:id="rId64"/>
    <p:sldId id="360" r:id="rId65"/>
    <p:sldId id="361" r:id="rId66"/>
    <p:sldId id="362" r:id="rId67"/>
    <p:sldId id="363" r:id="rId68"/>
    <p:sldId id="365" r:id="rId69"/>
    <p:sldId id="366" r:id="rId70"/>
  </p:sldIdLst>
  <p:sldSz cx="9144000" cy="5143500" type="screen16x9"/>
  <p:notesSz cx="6858000" cy="9144000"/>
  <p:embeddedFontLst>
    <p:embeddedFont>
      <p:font typeface="Anaheim" panose="020B0604020202020204" charset="0"/>
      <p:regular r:id="rId72"/>
    </p:embeddedFont>
    <p:embeddedFont>
      <p:font typeface="Overpass Mono" panose="020B0604020202020204" charset="0"/>
      <p:regular r:id="rId73"/>
      <p:bold r:id="rId74"/>
    </p:embeddedFont>
    <p:embeddedFont>
      <p:font typeface="Proxima Nova" panose="020B0604020202020204" charset="0"/>
      <p:regular r:id="rId75"/>
      <p:bold r:id="rId76"/>
      <p:italic r:id="rId77"/>
      <p:boldItalic r:id="rId78"/>
    </p:embeddedFont>
    <p:embeddedFont>
      <p:font typeface="Proxima Nova Semibold" panose="020B0604020202020204" charset="0"/>
      <p:regular r:id="rId79"/>
      <p:bold r:id="rId80"/>
      <p:boldItalic r:id="rId81"/>
    </p:embeddedFont>
    <p:embeddedFont>
      <p:font typeface="Roboto" panose="02000000000000000000" pitchFamily="2" charset="0"/>
      <p:regular r:id="rId82"/>
      <p:bold r:id="rId83"/>
      <p:italic r:id="rId84"/>
      <p:boldItalic r:id="rId85"/>
    </p:embeddedFont>
    <p:embeddedFont>
      <p:font typeface="Roboto Condensed Light" panose="02000000000000000000" pitchFamily="2" charset="0"/>
      <p:regular r:id="rId86"/>
      <p:italic r:id="rId8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1DD9B9C-BD13-453A-A784-6959353FAE89}">
  <a:tblStyle styleId="{81DD9B9C-BD13-453A-A784-6959353FAE8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F7DAF78-8C19-472B-B3C8-E4C0E1C6EBC6}"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94660"/>
  </p:normalViewPr>
  <p:slideViewPr>
    <p:cSldViewPr snapToGrid="0">
      <p:cViewPr varScale="1">
        <p:scale>
          <a:sx n="78" d="100"/>
          <a:sy n="78" d="100"/>
        </p:scale>
        <p:origin x="102" y="1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6" Type="http://schemas.openxmlformats.org/officeDocument/2006/relationships/font" Target="fonts/font5.fntdata"/><Relationship Id="rId84" Type="http://schemas.openxmlformats.org/officeDocument/2006/relationships/font" Target="fonts/font13.fntdata"/><Relationship Id="rId89"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font" Target="fonts/font3.fntdata"/><Relationship Id="rId79" Type="http://schemas.openxmlformats.org/officeDocument/2006/relationships/font" Target="fonts/font8.fntdata"/><Relationship Id="rId87" Type="http://schemas.openxmlformats.org/officeDocument/2006/relationships/font" Target="fonts/font16.fntdata"/><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font" Target="fonts/font11.fntdata"/><Relationship Id="rId90" Type="http://schemas.openxmlformats.org/officeDocument/2006/relationships/theme" Target="theme/theme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font" Target="fonts/font6.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fntdata"/><Relationship Id="rId80" Type="http://schemas.openxmlformats.org/officeDocument/2006/relationships/font" Target="fonts/font9.fntdata"/><Relationship Id="rId85" Type="http://schemas.openxmlformats.org/officeDocument/2006/relationships/font" Target="fonts/font1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font" Target="fonts/font4.fntdata"/><Relationship Id="rId83" Type="http://schemas.openxmlformats.org/officeDocument/2006/relationships/font" Target="fonts/font12.fntdata"/><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2.fntdata"/><Relationship Id="rId78" Type="http://schemas.openxmlformats.org/officeDocument/2006/relationships/font" Target="fonts/font7.fntdata"/><Relationship Id="rId81" Type="http://schemas.openxmlformats.org/officeDocument/2006/relationships/font" Target="fonts/font10.fntdata"/><Relationship Id="rId86" Type="http://schemas.openxmlformats.org/officeDocument/2006/relationships/font" Target="fonts/font15.fntdata"/><Relationship Id="rId4" Type="http://schemas.openxmlformats.org/officeDocument/2006/relationships/slide" Target="slides/slide2.xml"/><Relationship Id="rId9" Type="http://schemas.openxmlformats.org/officeDocument/2006/relationships/slide" Target="slides/slide7.xml"/></Relationships>
</file>

<file path=ppt/media/image1.jp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jpeg>
</file>

<file path=ppt/media/image43.png>
</file>

<file path=ppt/media/image44.png>
</file>

<file path=ppt/media/image45.png>
</file>

<file path=ppt/media/image46.png>
</file>

<file path=ppt/media/image47.png>
</file>

<file path=ppt/media/image48.jpeg>
</file>

<file path=ppt/media/image49.png>
</file>

<file path=ppt/media/image5.png>
</file>

<file path=ppt/media/image50.jpeg>
</file>

<file path=ppt/media/image51.png>
</file>

<file path=ppt/media/image52.png>
</file>

<file path=ppt/media/image53.png>
</file>

<file path=ppt/media/image54.png>
</file>

<file path=ppt/media/image5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8d4cbd36da_4_313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8d4cbd36da_4_31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614044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8b3994a781_0_25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8b3994a781_0_25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8b872573b1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8b872573b1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26718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362284" y="1723643"/>
            <a:ext cx="1781706" cy="3419867"/>
            <a:chOff x="7397009" y="1731193"/>
            <a:chExt cx="1781706" cy="3419867"/>
          </a:xfrm>
        </p:grpSpPr>
        <p:sp>
          <p:nvSpPr>
            <p:cNvPr id="10" name="Google Shape;10;p2"/>
            <p:cNvSpPr/>
            <p:nvPr/>
          </p:nvSpPr>
          <p:spPr>
            <a:xfrm>
              <a:off x="7858529" y="1731193"/>
              <a:ext cx="1320185" cy="132176"/>
            </a:xfrm>
            <a:custGeom>
              <a:avLst/>
              <a:gdLst/>
              <a:ahLst/>
              <a:cxnLst/>
              <a:rect l="l" t="t" r="r" b="b"/>
              <a:pathLst>
                <a:path w="19277" h="1930" extrusionOk="0">
                  <a:moveTo>
                    <a:pt x="1" y="1"/>
                  </a:moveTo>
                  <a:lnTo>
                    <a:pt x="1" y="1930"/>
                  </a:lnTo>
                  <a:lnTo>
                    <a:pt x="19277" y="1930"/>
                  </a:lnTo>
                  <a:lnTo>
                    <a:pt x="1927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784360" y="1950550"/>
              <a:ext cx="865993" cy="132176"/>
            </a:xfrm>
            <a:custGeom>
              <a:avLst/>
              <a:gdLst/>
              <a:ahLst/>
              <a:cxnLst/>
              <a:rect l="l" t="t" r="r" b="b"/>
              <a:pathLst>
                <a:path w="12645" h="1930" extrusionOk="0">
                  <a:moveTo>
                    <a:pt x="0" y="1"/>
                  </a:moveTo>
                  <a:lnTo>
                    <a:pt x="0" y="1929"/>
                  </a:lnTo>
                  <a:lnTo>
                    <a:pt x="12645" y="1929"/>
                  </a:lnTo>
                  <a:lnTo>
                    <a:pt x="1264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855808" y="1950550"/>
              <a:ext cx="322907" cy="132176"/>
            </a:xfrm>
            <a:custGeom>
              <a:avLst/>
              <a:gdLst/>
              <a:ahLst/>
              <a:cxnLst/>
              <a:rect l="l" t="t" r="r" b="b"/>
              <a:pathLst>
                <a:path w="4715"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445651" y="2169086"/>
              <a:ext cx="733063" cy="132998"/>
            </a:xfrm>
            <a:custGeom>
              <a:avLst/>
              <a:gdLst/>
              <a:ahLst/>
              <a:cxnLst/>
              <a:rect l="l" t="t" r="r" b="b"/>
              <a:pathLst>
                <a:path w="10704" h="1942" extrusionOk="0">
                  <a:moveTo>
                    <a:pt x="0" y="0"/>
                  </a:moveTo>
                  <a:lnTo>
                    <a:pt x="0" y="1941"/>
                  </a:lnTo>
                  <a:lnTo>
                    <a:pt x="10704" y="1941"/>
                  </a:lnTo>
                  <a:lnTo>
                    <a:pt x="107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38356" y="2388443"/>
              <a:ext cx="440359" cy="132929"/>
            </a:xfrm>
            <a:custGeom>
              <a:avLst/>
              <a:gdLst/>
              <a:ahLst/>
              <a:cxnLst/>
              <a:rect l="l" t="t" r="r" b="b"/>
              <a:pathLst>
                <a:path w="6430" h="1941" extrusionOk="0">
                  <a:moveTo>
                    <a:pt x="1" y="0"/>
                  </a:moveTo>
                  <a:lnTo>
                    <a:pt x="1" y="1941"/>
                  </a:lnTo>
                  <a:lnTo>
                    <a:pt x="6430" y="1941"/>
                  </a:lnTo>
                  <a:lnTo>
                    <a:pt x="643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990637" y="2388443"/>
              <a:ext cx="597737" cy="132929"/>
            </a:xfrm>
            <a:custGeom>
              <a:avLst/>
              <a:gdLst/>
              <a:ahLst/>
              <a:cxnLst/>
              <a:rect l="l" t="t" r="r" b="b"/>
              <a:pathLst>
                <a:path w="8728" h="1941" extrusionOk="0">
                  <a:moveTo>
                    <a:pt x="1" y="0"/>
                  </a:moveTo>
                  <a:lnTo>
                    <a:pt x="1" y="1941"/>
                  </a:lnTo>
                  <a:lnTo>
                    <a:pt x="8728" y="1941"/>
                  </a:lnTo>
                  <a:lnTo>
                    <a:pt x="8728"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683208" y="2607801"/>
              <a:ext cx="1495507" cy="132108"/>
            </a:xfrm>
            <a:custGeom>
              <a:avLst/>
              <a:gdLst/>
              <a:ahLst/>
              <a:cxnLst/>
              <a:rect l="l" t="t" r="r" b="b"/>
              <a:pathLst>
                <a:path w="21837" h="1929" extrusionOk="0">
                  <a:moveTo>
                    <a:pt x="1" y="0"/>
                  </a:moveTo>
                  <a:lnTo>
                    <a:pt x="1" y="1929"/>
                  </a:lnTo>
                  <a:lnTo>
                    <a:pt x="21837" y="1929"/>
                  </a:lnTo>
                  <a:lnTo>
                    <a:pt x="2183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298888" y="2827090"/>
              <a:ext cx="879827" cy="132176"/>
            </a:xfrm>
            <a:custGeom>
              <a:avLst/>
              <a:gdLst/>
              <a:ahLst/>
              <a:cxnLst/>
              <a:rect l="l" t="t" r="r" b="b"/>
              <a:pathLst>
                <a:path w="12847" h="1930" extrusionOk="0">
                  <a:moveTo>
                    <a:pt x="0" y="1"/>
                  </a:moveTo>
                  <a:lnTo>
                    <a:pt x="0" y="1930"/>
                  </a:lnTo>
                  <a:lnTo>
                    <a:pt x="12847" y="1930"/>
                  </a:lnTo>
                  <a:lnTo>
                    <a:pt x="128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855808" y="3046447"/>
              <a:ext cx="322907" cy="132176"/>
            </a:xfrm>
            <a:custGeom>
              <a:avLst/>
              <a:gdLst/>
              <a:ahLst/>
              <a:cxnLst/>
              <a:rect l="l" t="t" r="r" b="b"/>
              <a:pathLst>
                <a:path w="4715"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784360" y="2169086"/>
              <a:ext cx="499050" cy="132998"/>
            </a:xfrm>
            <a:custGeom>
              <a:avLst/>
              <a:gdLst/>
              <a:ahLst/>
              <a:cxnLst/>
              <a:rect l="l" t="t" r="r" b="b"/>
              <a:pathLst>
                <a:path w="7287" h="1942" extrusionOk="0">
                  <a:moveTo>
                    <a:pt x="0" y="0"/>
                  </a:moveTo>
                  <a:lnTo>
                    <a:pt x="0" y="1941"/>
                  </a:lnTo>
                  <a:lnTo>
                    <a:pt x="7287" y="1941"/>
                  </a:lnTo>
                  <a:lnTo>
                    <a:pt x="72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020017" y="4142344"/>
              <a:ext cx="322975" cy="132176"/>
            </a:xfrm>
            <a:custGeom>
              <a:avLst/>
              <a:gdLst/>
              <a:ahLst/>
              <a:cxnLst/>
              <a:rect l="l" t="t" r="r" b="b"/>
              <a:pathLst>
                <a:path w="4716"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521789" y="4142344"/>
              <a:ext cx="322153" cy="132176"/>
            </a:xfrm>
            <a:custGeom>
              <a:avLst/>
              <a:gdLst/>
              <a:ahLst/>
              <a:cxnLst/>
              <a:rect l="l" t="t" r="r" b="b"/>
              <a:pathLst>
                <a:path w="4704" h="1930" extrusionOk="0">
                  <a:moveTo>
                    <a:pt x="0" y="1"/>
                  </a:moveTo>
                  <a:lnTo>
                    <a:pt x="0" y="1929"/>
                  </a:lnTo>
                  <a:lnTo>
                    <a:pt x="4703" y="1929"/>
                  </a:lnTo>
                  <a:lnTo>
                    <a:pt x="47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152056" y="3264983"/>
              <a:ext cx="1026659" cy="132998"/>
            </a:xfrm>
            <a:custGeom>
              <a:avLst/>
              <a:gdLst/>
              <a:ahLst/>
              <a:cxnLst/>
              <a:rect l="l" t="t" r="r" b="b"/>
              <a:pathLst>
                <a:path w="14991" h="1942" extrusionOk="0">
                  <a:moveTo>
                    <a:pt x="1" y="0"/>
                  </a:moveTo>
                  <a:lnTo>
                    <a:pt x="1" y="1941"/>
                  </a:lnTo>
                  <a:lnTo>
                    <a:pt x="14991" y="1941"/>
                  </a:lnTo>
                  <a:lnTo>
                    <a:pt x="14991"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784360" y="3484340"/>
              <a:ext cx="807301" cy="132929"/>
            </a:xfrm>
            <a:custGeom>
              <a:avLst/>
              <a:gdLst/>
              <a:ahLst/>
              <a:cxnLst/>
              <a:rect l="l" t="t" r="r" b="b"/>
              <a:pathLst>
                <a:path w="11788" h="1941" extrusionOk="0">
                  <a:moveTo>
                    <a:pt x="0" y="0"/>
                  </a:moveTo>
                  <a:lnTo>
                    <a:pt x="0" y="1941"/>
                  </a:lnTo>
                  <a:lnTo>
                    <a:pt x="11787" y="1941"/>
                  </a:lnTo>
                  <a:lnTo>
                    <a:pt x="117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738356" y="3484340"/>
              <a:ext cx="440359" cy="132929"/>
            </a:xfrm>
            <a:custGeom>
              <a:avLst/>
              <a:gdLst/>
              <a:ahLst/>
              <a:cxnLst/>
              <a:rect l="l" t="t" r="r" b="b"/>
              <a:pathLst>
                <a:path w="6430" h="1941" extrusionOk="0">
                  <a:moveTo>
                    <a:pt x="1" y="0"/>
                  </a:moveTo>
                  <a:lnTo>
                    <a:pt x="1" y="1941"/>
                  </a:lnTo>
                  <a:lnTo>
                    <a:pt x="6430" y="1941"/>
                  </a:lnTo>
                  <a:lnTo>
                    <a:pt x="643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931945" y="3046447"/>
              <a:ext cx="733063" cy="132176"/>
            </a:xfrm>
            <a:custGeom>
              <a:avLst/>
              <a:gdLst/>
              <a:ahLst/>
              <a:cxnLst/>
              <a:rect l="l" t="t" r="r" b="b"/>
              <a:pathLst>
                <a:path w="10704" h="1930" extrusionOk="0">
                  <a:moveTo>
                    <a:pt x="0" y="1"/>
                  </a:moveTo>
                  <a:lnTo>
                    <a:pt x="0" y="1929"/>
                  </a:lnTo>
                  <a:lnTo>
                    <a:pt x="10704" y="1929"/>
                  </a:lnTo>
                  <a:lnTo>
                    <a:pt x="107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445651" y="3703698"/>
              <a:ext cx="733063" cy="132108"/>
            </a:xfrm>
            <a:custGeom>
              <a:avLst/>
              <a:gdLst/>
              <a:ahLst/>
              <a:cxnLst/>
              <a:rect l="l" t="t" r="r" b="b"/>
              <a:pathLst>
                <a:path w="10704" h="1929" extrusionOk="0">
                  <a:moveTo>
                    <a:pt x="0" y="0"/>
                  </a:moveTo>
                  <a:lnTo>
                    <a:pt x="0" y="1929"/>
                  </a:lnTo>
                  <a:lnTo>
                    <a:pt x="10704" y="1929"/>
                  </a:lnTo>
                  <a:lnTo>
                    <a:pt x="107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855808" y="3922987"/>
              <a:ext cx="322907" cy="132176"/>
            </a:xfrm>
            <a:custGeom>
              <a:avLst/>
              <a:gdLst/>
              <a:ahLst/>
              <a:cxnLst/>
              <a:rect l="l" t="t" r="r" b="b"/>
              <a:pathLst>
                <a:path w="4715" h="1930" extrusionOk="0">
                  <a:moveTo>
                    <a:pt x="0" y="1"/>
                  </a:moveTo>
                  <a:lnTo>
                    <a:pt x="0" y="1930"/>
                  </a:lnTo>
                  <a:lnTo>
                    <a:pt x="4715" y="1930"/>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990637" y="3703698"/>
              <a:ext cx="322975" cy="132108"/>
            </a:xfrm>
            <a:custGeom>
              <a:avLst/>
              <a:gdLst/>
              <a:ahLst/>
              <a:cxnLst/>
              <a:rect l="l" t="t" r="r" b="b"/>
              <a:pathLst>
                <a:path w="4716" h="1929" extrusionOk="0">
                  <a:moveTo>
                    <a:pt x="1" y="0"/>
                  </a:moveTo>
                  <a:lnTo>
                    <a:pt x="1" y="1929"/>
                  </a:lnTo>
                  <a:lnTo>
                    <a:pt x="4715" y="1929"/>
                  </a:lnTo>
                  <a:lnTo>
                    <a:pt x="471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445651" y="4142344"/>
              <a:ext cx="733063" cy="132176"/>
            </a:xfrm>
            <a:custGeom>
              <a:avLst/>
              <a:gdLst/>
              <a:ahLst/>
              <a:cxnLst/>
              <a:rect l="l" t="t" r="r" b="b"/>
              <a:pathLst>
                <a:path w="10704" h="1930" extrusionOk="0">
                  <a:moveTo>
                    <a:pt x="0" y="1"/>
                  </a:moveTo>
                  <a:lnTo>
                    <a:pt x="0" y="1929"/>
                  </a:lnTo>
                  <a:lnTo>
                    <a:pt x="10704" y="1929"/>
                  </a:lnTo>
                  <a:lnTo>
                    <a:pt x="107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858529" y="3922987"/>
              <a:ext cx="862774" cy="132176"/>
            </a:xfrm>
            <a:custGeom>
              <a:avLst/>
              <a:gdLst/>
              <a:ahLst/>
              <a:cxnLst/>
              <a:rect l="l" t="t" r="r" b="b"/>
              <a:pathLst>
                <a:path w="12598" h="1930" extrusionOk="0">
                  <a:moveTo>
                    <a:pt x="1" y="1"/>
                  </a:moveTo>
                  <a:lnTo>
                    <a:pt x="1" y="1930"/>
                  </a:lnTo>
                  <a:lnTo>
                    <a:pt x="12598" y="1930"/>
                  </a:lnTo>
                  <a:lnTo>
                    <a:pt x="1259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7683208" y="4361702"/>
              <a:ext cx="1495507" cy="132176"/>
            </a:xfrm>
            <a:custGeom>
              <a:avLst/>
              <a:gdLst/>
              <a:ahLst/>
              <a:cxnLst/>
              <a:rect l="l" t="t" r="r" b="b"/>
              <a:pathLst>
                <a:path w="21837" h="1930" extrusionOk="0">
                  <a:moveTo>
                    <a:pt x="1" y="0"/>
                  </a:moveTo>
                  <a:lnTo>
                    <a:pt x="1" y="1929"/>
                  </a:lnTo>
                  <a:lnTo>
                    <a:pt x="21837" y="1929"/>
                  </a:lnTo>
                  <a:lnTo>
                    <a:pt x="2183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767736" y="4580237"/>
              <a:ext cx="410978" cy="132929"/>
            </a:xfrm>
            <a:custGeom>
              <a:avLst/>
              <a:gdLst/>
              <a:ahLst/>
              <a:cxnLst/>
              <a:rect l="l" t="t" r="r" b="b"/>
              <a:pathLst>
                <a:path w="6001" h="1941" extrusionOk="0">
                  <a:moveTo>
                    <a:pt x="0" y="0"/>
                  </a:moveTo>
                  <a:lnTo>
                    <a:pt x="0" y="1941"/>
                  </a:lnTo>
                  <a:lnTo>
                    <a:pt x="6001" y="1941"/>
                  </a:lnTo>
                  <a:lnTo>
                    <a:pt x="6001"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7814494" y="4580237"/>
              <a:ext cx="773880" cy="132929"/>
            </a:xfrm>
            <a:custGeom>
              <a:avLst/>
              <a:gdLst/>
              <a:ahLst/>
              <a:cxnLst/>
              <a:rect l="l" t="t" r="r" b="b"/>
              <a:pathLst>
                <a:path w="11300" h="1941" extrusionOk="0">
                  <a:moveTo>
                    <a:pt x="1" y="0"/>
                  </a:moveTo>
                  <a:lnTo>
                    <a:pt x="1" y="1941"/>
                  </a:lnTo>
                  <a:lnTo>
                    <a:pt x="11300" y="1941"/>
                  </a:lnTo>
                  <a:lnTo>
                    <a:pt x="1130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397009" y="4799526"/>
              <a:ext cx="833394" cy="132998"/>
            </a:xfrm>
            <a:custGeom>
              <a:avLst/>
              <a:gdLst/>
              <a:ahLst/>
              <a:cxnLst/>
              <a:rect l="l" t="t" r="r" b="b"/>
              <a:pathLst>
                <a:path w="12169" h="1942" extrusionOk="0">
                  <a:moveTo>
                    <a:pt x="1" y="1"/>
                  </a:moveTo>
                  <a:lnTo>
                    <a:pt x="1" y="1942"/>
                  </a:lnTo>
                  <a:lnTo>
                    <a:pt x="12169" y="1942"/>
                  </a:lnTo>
                  <a:lnTo>
                    <a:pt x="12169"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382851" y="4799526"/>
              <a:ext cx="795864" cy="132998"/>
            </a:xfrm>
            <a:custGeom>
              <a:avLst/>
              <a:gdLst/>
              <a:ahLst/>
              <a:cxnLst/>
              <a:rect l="l" t="t" r="r" b="b"/>
              <a:pathLst>
                <a:path w="11621" h="1942" extrusionOk="0">
                  <a:moveTo>
                    <a:pt x="0" y="1"/>
                  </a:moveTo>
                  <a:lnTo>
                    <a:pt x="0" y="1942"/>
                  </a:lnTo>
                  <a:lnTo>
                    <a:pt x="11621" y="1942"/>
                  </a:lnTo>
                  <a:lnTo>
                    <a:pt x="1162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064053" y="5018884"/>
              <a:ext cx="1114662" cy="132176"/>
            </a:xfrm>
            <a:custGeom>
              <a:avLst/>
              <a:gdLst/>
              <a:ahLst/>
              <a:cxnLst/>
              <a:rect l="l" t="t" r="r" b="b"/>
              <a:pathLst>
                <a:path w="16276" h="1930" extrusionOk="0">
                  <a:moveTo>
                    <a:pt x="0" y="1"/>
                  </a:moveTo>
                  <a:lnTo>
                    <a:pt x="0" y="1930"/>
                  </a:lnTo>
                  <a:lnTo>
                    <a:pt x="16276" y="1930"/>
                  </a:lnTo>
                  <a:lnTo>
                    <a:pt x="1627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2"/>
          <p:cNvSpPr/>
          <p:nvPr/>
        </p:nvSpPr>
        <p:spPr>
          <a:xfrm>
            <a:off x="1962382" y="0"/>
            <a:ext cx="2721868" cy="387420"/>
          </a:xfrm>
          <a:custGeom>
            <a:avLst/>
            <a:gdLst/>
            <a:ahLst/>
            <a:cxnLst/>
            <a:rect l="l" t="t" r="r" b="b"/>
            <a:pathLst>
              <a:path w="39744" h="5657" extrusionOk="0">
                <a:moveTo>
                  <a:pt x="1" y="1"/>
                </a:moveTo>
                <a:lnTo>
                  <a:pt x="1" y="5656"/>
                </a:lnTo>
                <a:lnTo>
                  <a:pt x="39744" y="5656"/>
                </a:lnTo>
                <a:lnTo>
                  <a:pt x="397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73813" y="0"/>
            <a:ext cx="664647" cy="387420"/>
          </a:xfrm>
          <a:custGeom>
            <a:avLst/>
            <a:gdLst/>
            <a:ahLst/>
            <a:cxnLst/>
            <a:rect l="l" t="t" r="r" b="b"/>
            <a:pathLst>
              <a:path w="9705" h="5657" extrusionOk="0">
                <a:moveTo>
                  <a:pt x="1" y="1"/>
                </a:moveTo>
                <a:lnTo>
                  <a:pt x="1" y="5656"/>
                </a:lnTo>
                <a:lnTo>
                  <a:pt x="9704" y="5656"/>
                </a:lnTo>
                <a:lnTo>
                  <a:pt x="97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049134" y="938616"/>
            <a:ext cx="212098" cy="385776"/>
          </a:xfrm>
          <a:custGeom>
            <a:avLst/>
            <a:gdLst/>
            <a:ahLst/>
            <a:cxnLst/>
            <a:rect l="l" t="t" r="r" b="b"/>
            <a:pathLst>
              <a:path w="3097" h="5633" extrusionOk="0">
                <a:moveTo>
                  <a:pt x="2239" y="1"/>
                </a:moveTo>
                <a:lnTo>
                  <a:pt x="1" y="5275"/>
                </a:lnTo>
                <a:lnTo>
                  <a:pt x="846" y="5633"/>
                </a:lnTo>
                <a:lnTo>
                  <a:pt x="3096" y="370"/>
                </a:lnTo>
                <a:lnTo>
                  <a:pt x="22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73813" y="1008745"/>
            <a:ext cx="167240" cy="245519"/>
          </a:xfrm>
          <a:custGeom>
            <a:avLst/>
            <a:gdLst/>
            <a:ahLst/>
            <a:cxnLst/>
            <a:rect l="l" t="t" r="r" b="b"/>
            <a:pathLst>
              <a:path w="2442" h="3585" extrusionOk="0">
                <a:moveTo>
                  <a:pt x="1787" y="1"/>
                </a:moveTo>
                <a:lnTo>
                  <a:pt x="1" y="1787"/>
                </a:lnTo>
                <a:lnTo>
                  <a:pt x="1787" y="3585"/>
                </a:lnTo>
                <a:lnTo>
                  <a:pt x="2442" y="2930"/>
                </a:lnTo>
                <a:lnTo>
                  <a:pt x="1299" y="1787"/>
                </a:lnTo>
                <a:lnTo>
                  <a:pt x="2442" y="656"/>
                </a:lnTo>
                <a:lnTo>
                  <a:pt x="1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268492" y="1008745"/>
            <a:ext cx="168062" cy="245519"/>
          </a:xfrm>
          <a:custGeom>
            <a:avLst/>
            <a:gdLst/>
            <a:ahLst/>
            <a:cxnLst/>
            <a:rect l="l" t="t" r="r" b="b"/>
            <a:pathLst>
              <a:path w="2454" h="3585" extrusionOk="0">
                <a:moveTo>
                  <a:pt x="655" y="1"/>
                </a:moveTo>
                <a:lnTo>
                  <a:pt x="0" y="656"/>
                </a:lnTo>
                <a:lnTo>
                  <a:pt x="1143" y="1787"/>
                </a:lnTo>
                <a:lnTo>
                  <a:pt x="0" y="2930"/>
                </a:lnTo>
                <a:lnTo>
                  <a:pt x="655" y="3585"/>
                </a:lnTo>
                <a:lnTo>
                  <a:pt x="2453" y="1787"/>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516020" y="4983597"/>
            <a:ext cx="1054395" cy="159912"/>
          </a:xfrm>
          <a:custGeom>
            <a:avLst/>
            <a:gdLst/>
            <a:ahLst/>
            <a:cxnLst/>
            <a:rect l="l" t="t" r="r" b="b"/>
            <a:pathLst>
              <a:path w="15396" h="2335" extrusionOk="0">
                <a:moveTo>
                  <a:pt x="1" y="1"/>
                </a:moveTo>
                <a:lnTo>
                  <a:pt x="1" y="2335"/>
                </a:lnTo>
                <a:lnTo>
                  <a:pt x="15395" y="2335"/>
                </a:lnTo>
                <a:lnTo>
                  <a:pt x="15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160341" y="4983597"/>
            <a:ext cx="2152689" cy="159912"/>
          </a:xfrm>
          <a:custGeom>
            <a:avLst/>
            <a:gdLst/>
            <a:ahLst/>
            <a:cxnLst/>
            <a:rect l="l" t="t" r="r" b="b"/>
            <a:pathLst>
              <a:path w="31433" h="2335" extrusionOk="0">
                <a:moveTo>
                  <a:pt x="0" y="1"/>
                </a:moveTo>
                <a:lnTo>
                  <a:pt x="0" y="2335"/>
                </a:lnTo>
                <a:lnTo>
                  <a:pt x="31433" y="2335"/>
                </a:lnTo>
                <a:lnTo>
                  <a:pt x="314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805333" y="4452017"/>
            <a:ext cx="3750923" cy="160666"/>
          </a:xfrm>
          <a:custGeom>
            <a:avLst/>
            <a:gdLst/>
            <a:ahLst/>
            <a:cxnLst/>
            <a:rect l="l" t="t" r="r" b="b"/>
            <a:pathLst>
              <a:path w="54770" h="2346" extrusionOk="0">
                <a:moveTo>
                  <a:pt x="0" y="0"/>
                </a:moveTo>
                <a:lnTo>
                  <a:pt x="0" y="2346"/>
                </a:lnTo>
                <a:lnTo>
                  <a:pt x="54769" y="2346"/>
                </a:lnTo>
                <a:lnTo>
                  <a:pt x="547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0" y="4452017"/>
            <a:ext cx="1490645" cy="160666"/>
          </a:xfrm>
          <a:custGeom>
            <a:avLst/>
            <a:gdLst/>
            <a:ahLst/>
            <a:cxnLst/>
            <a:rect l="l" t="t" r="r" b="b"/>
            <a:pathLst>
              <a:path w="21766" h="2346" extrusionOk="0">
                <a:moveTo>
                  <a:pt x="1" y="0"/>
                </a:moveTo>
                <a:lnTo>
                  <a:pt x="1" y="2346"/>
                </a:lnTo>
                <a:lnTo>
                  <a:pt x="21765" y="2346"/>
                </a:lnTo>
                <a:lnTo>
                  <a:pt x="21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96093" y="4717807"/>
            <a:ext cx="3218453" cy="160734"/>
          </a:xfrm>
          <a:custGeom>
            <a:avLst/>
            <a:gdLst/>
            <a:ahLst/>
            <a:cxnLst/>
            <a:rect l="l" t="t" r="r" b="b"/>
            <a:pathLst>
              <a:path w="46995" h="2347" extrusionOk="0">
                <a:moveTo>
                  <a:pt x="0" y="1"/>
                </a:moveTo>
                <a:lnTo>
                  <a:pt x="0" y="2346"/>
                </a:lnTo>
                <a:lnTo>
                  <a:pt x="46994" y="2346"/>
                </a:lnTo>
                <a:lnTo>
                  <a:pt x="46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0" y="4717807"/>
            <a:ext cx="364546" cy="160734"/>
          </a:xfrm>
          <a:custGeom>
            <a:avLst/>
            <a:gdLst/>
            <a:ahLst/>
            <a:cxnLst/>
            <a:rect l="l" t="t" r="r" b="b"/>
            <a:pathLst>
              <a:path w="5323" h="2347" extrusionOk="0">
                <a:moveTo>
                  <a:pt x="1" y="1"/>
                </a:moveTo>
                <a:lnTo>
                  <a:pt x="1" y="2346"/>
                </a:lnTo>
                <a:lnTo>
                  <a:pt x="5323" y="2346"/>
                </a:lnTo>
                <a:lnTo>
                  <a:pt x="53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0" y="4983597"/>
            <a:ext cx="828532" cy="159912"/>
          </a:xfrm>
          <a:custGeom>
            <a:avLst/>
            <a:gdLst/>
            <a:ahLst/>
            <a:cxnLst/>
            <a:rect l="l" t="t" r="r" b="b"/>
            <a:pathLst>
              <a:path w="12098" h="2335" extrusionOk="0">
                <a:moveTo>
                  <a:pt x="1" y="1"/>
                </a:moveTo>
                <a:lnTo>
                  <a:pt x="1" y="2335"/>
                </a:lnTo>
                <a:lnTo>
                  <a:pt x="12098" y="2335"/>
                </a:lnTo>
                <a:lnTo>
                  <a:pt x="1209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txBox="1">
            <a:spLocks noGrp="1"/>
          </p:cNvSpPr>
          <p:nvPr>
            <p:ph type="ctrTitle"/>
          </p:nvPr>
        </p:nvSpPr>
        <p:spPr>
          <a:xfrm>
            <a:off x="718575" y="1369045"/>
            <a:ext cx="8520600" cy="1910400"/>
          </a:xfrm>
          <a:prstGeom prst="rect">
            <a:avLst/>
          </a:prstGeom>
        </p:spPr>
        <p:txBody>
          <a:bodyPr spcFirstLastPara="1" wrap="square" lIns="91425" tIns="91425" rIns="91425" bIns="0" anchor="b" anchorCtr="0">
            <a:noAutofit/>
          </a:bodyPr>
          <a:lstStyle>
            <a:lvl1pPr lvl="0" rtl="0">
              <a:lnSpc>
                <a:spcPct val="80000"/>
              </a:lnSpc>
              <a:spcBef>
                <a:spcPts val="0"/>
              </a:spcBef>
              <a:spcAft>
                <a:spcPts val="0"/>
              </a:spcAft>
              <a:buSzPts val="7400"/>
              <a:buNone/>
              <a:defRPr sz="7400"/>
            </a:lvl1pPr>
            <a:lvl2pPr lvl="1" algn="ctr" rtl="0">
              <a:spcBef>
                <a:spcPts val="0"/>
              </a:spcBef>
              <a:spcAft>
                <a:spcPts val="0"/>
              </a:spcAft>
              <a:buSzPts val="6100"/>
              <a:buNone/>
              <a:defRPr sz="6100"/>
            </a:lvl2pPr>
            <a:lvl3pPr lvl="2" algn="ctr" rtl="0">
              <a:spcBef>
                <a:spcPts val="0"/>
              </a:spcBef>
              <a:spcAft>
                <a:spcPts val="0"/>
              </a:spcAft>
              <a:buSzPts val="6100"/>
              <a:buNone/>
              <a:defRPr sz="6100"/>
            </a:lvl3pPr>
            <a:lvl4pPr lvl="3" algn="ctr" rtl="0">
              <a:spcBef>
                <a:spcPts val="0"/>
              </a:spcBef>
              <a:spcAft>
                <a:spcPts val="0"/>
              </a:spcAft>
              <a:buSzPts val="6100"/>
              <a:buNone/>
              <a:defRPr sz="6100"/>
            </a:lvl4pPr>
            <a:lvl5pPr lvl="4" algn="ctr" rtl="0">
              <a:spcBef>
                <a:spcPts val="0"/>
              </a:spcBef>
              <a:spcAft>
                <a:spcPts val="0"/>
              </a:spcAft>
              <a:buSzPts val="6100"/>
              <a:buNone/>
              <a:defRPr sz="6100"/>
            </a:lvl5pPr>
            <a:lvl6pPr lvl="5" algn="ctr" rtl="0">
              <a:spcBef>
                <a:spcPts val="0"/>
              </a:spcBef>
              <a:spcAft>
                <a:spcPts val="0"/>
              </a:spcAft>
              <a:buSzPts val="6100"/>
              <a:buNone/>
              <a:defRPr sz="6100"/>
            </a:lvl6pPr>
            <a:lvl7pPr lvl="6" algn="ctr" rtl="0">
              <a:spcBef>
                <a:spcPts val="0"/>
              </a:spcBef>
              <a:spcAft>
                <a:spcPts val="0"/>
              </a:spcAft>
              <a:buSzPts val="6100"/>
              <a:buNone/>
              <a:defRPr sz="6100"/>
            </a:lvl7pPr>
            <a:lvl8pPr lvl="7" algn="ctr" rtl="0">
              <a:spcBef>
                <a:spcPts val="0"/>
              </a:spcBef>
              <a:spcAft>
                <a:spcPts val="0"/>
              </a:spcAft>
              <a:buSzPts val="6100"/>
              <a:buNone/>
              <a:defRPr sz="6100"/>
            </a:lvl8pPr>
            <a:lvl9pPr lvl="8" algn="ctr" rtl="0">
              <a:spcBef>
                <a:spcPts val="0"/>
              </a:spcBef>
              <a:spcAft>
                <a:spcPts val="0"/>
              </a:spcAft>
              <a:buSzPts val="6100"/>
              <a:buNone/>
              <a:defRPr sz="6100"/>
            </a:lvl9pPr>
          </a:lstStyle>
          <a:p>
            <a:endParaRPr/>
          </a:p>
        </p:txBody>
      </p:sp>
      <p:sp>
        <p:nvSpPr>
          <p:cNvPr id="50" name="Google Shape;50;p2"/>
          <p:cNvSpPr txBox="1">
            <a:spLocks noGrp="1"/>
          </p:cNvSpPr>
          <p:nvPr>
            <p:ph type="subTitle" idx="1"/>
          </p:nvPr>
        </p:nvSpPr>
        <p:spPr>
          <a:xfrm>
            <a:off x="769050" y="3396100"/>
            <a:ext cx="8520600" cy="7926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2100"/>
              <a:buNone/>
              <a:defRPr sz="2100"/>
            </a:lvl1pPr>
            <a:lvl2pPr lvl="1" algn="ctr" rtl="0">
              <a:lnSpc>
                <a:spcPct val="100000"/>
              </a:lnSpc>
              <a:spcBef>
                <a:spcPts val="0"/>
              </a:spcBef>
              <a:spcAft>
                <a:spcPts val="0"/>
              </a:spcAft>
              <a:buSzPts val="2900"/>
              <a:buNone/>
              <a:defRPr sz="2900"/>
            </a:lvl2pPr>
            <a:lvl3pPr lvl="2" algn="ctr" rtl="0">
              <a:lnSpc>
                <a:spcPct val="100000"/>
              </a:lnSpc>
              <a:spcBef>
                <a:spcPts val="0"/>
              </a:spcBef>
              <a:spcAft>
                <a:spcPts val="0"/>
              </a:spcAft>
              <a:buSzPts val="2900"/>
              <a:buNone/>
              <a:defRPr sz="2900"/>
            </a:lvl3pPr>
            <a:lvl4pPr lvl="3" algn="ctr" rtl="0">
              <a:lnSpc>
                <a:spcPct val="100000"/>
              </a:lnSpc>
              <a:spcBef>
                <a:spcPts val="0"/>
              </a:spcBef>
              <a:spcAft>
                <a:spcPts val="0"/>
              </a:spcAft>
              <a:buSzPts val="2900"/>
              <a:buNone/>
              <a:defRPr sz="2900"/>
            </a:lvl4pPr>
            <a:lvl5pPr lvl="4" algn="ctr" rtl="0">
              <a:lnSpc>
                <a:spcPct val="100000"/>
              </a:lnSpc>
              <a:spcBef>
                <a:spcPts val="0"/>
              </a:spcBef>
              <a:spcAft>
                <a:spcPts val="0"/>
              </a:spcAft>
              <a:buSzPts val="2900"/>
              <a:buNone/>
              <a:defRPr sz="2900"/>
            </a:lvl5pPr>
            <a:lvl6pPr lvl="5" algn="ctr" rtl="0">
              <a:lnSpc>
                <a:spcPct val="100000"/>
              </a:lnSpc>
              <a:spcBef>
                <a:spcPts val="0"/>
              </a:spcBef>
              <a:spcAft>
                <a:spcPts val="0"/>
              </a:spcAft>
              <a:buSzPts val="2900"/>
              <a:buNone/>
              <a:defRPr sz="2900"/>
            </a:lvl6pPr>
            <a:lvl7pPr lvl="6" algn="ctr" rtl="0">
              <a:lnSpc>
                <a:spcPct val="100000"/>
              </a:lnSpc>
              <a:spcBef>
                <a:spcPts val="0"/>
              </a:spcBef>
              <a:spcAft>
                <a:spcPts val="0"/>
              </a:spcAft>
              <a:buSzPts val="2900"/>
              <a:buNone/>
              <a:defRPr sz="2900"/>
            </a:lvl7pPr>
            <a:lvl8pPr lvl="7" algn="ctr" rtl="0">
              <a:lnSpc>
                <a:spcPct val="100000"/>
              </a:lnSpc>
              <a:spcBef>
                <a:spcPts val="0"/>
              </a:spcBef>
              <a:spcAft>
                <a:spcPts val="0"/>
              </a:spcAft>
              <a:buSzPts val="2900"/>
              <a:buNone/>
              <a:defRPr sz="2900"/>
            </a:lvl8pPr>
            <a:lvl9pPr lvl="8" algn="ctr" rtl="0">
              <a:lnSpc>
                <a:spcPct val="100000"/>
              </a:lnSpc>
              <a:spcBef>
                <a:spcPts val="0"/>
              </a:spcBef>
              <a:spcAft>
                <a:spcPts val="0"/>
              </a:spcAft>
              <a:buSzPts val="2900"/>
              <a:buNone/>
              <a:defRPr sz="29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7"/>
        <p:cNvGrpSpPr/>
        <p:nvPr/>
      </p:nvGrpSpPr>
      <p:grpSpPr>
        <a:xfrm>
          <a:off x="0" y="0"/>
          <a:ext cx="0" cy="0"/>
          <a:chOff x="0" y="0"/>
          <a:chExt cx="0" cy="0"/>
        </a:xfrm>
      </p:grpSpPr>
      <p:sp>
        <p:nvSpPr>
          <p:cNvPr id="68" name="Google Shape;68;p4"/>
          <p:cNvSpPr/>
          <p:nvPr/>
        </p:nvSpPr>
        <p:spPr>
          <a:xfrm>
            <a:off x="0" y="3268775"/>
            <a:ext cx="667651" cy="355450"/>
          </a:xfrm>
          <a:custGeom>
            <a:avLst/>
            <a:gdLst/>
            <a:ahLst/>
            <a:cxnLst/>
            <a:rect l="l" t="t" r="r" b="b"/>
            <a:pathLst>
              <a:path w="2882" h="2764" extrusionOk="0">
                <a:moveTo>
                  <a:pt x="0" y="1"/>
                </a:moveTo>
                <a:lnTo>
                  <a:pt x="0" y="2763"/>
                </a:lnTo>
                <a:lnTo>
                  <a:pt x="2881" y="2763"/>
                </a:lnTo>
                <a:lnTo>
                  <a:pt x="2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7960123" y="323033"/>
            <a:ext cx="1183740" cy="355315"/>
          </a:xfrm>
          <a:custGeom>
            <a:avLst/>
            <a:gdLst/>
            <a:ahLst/>
            <a:cxnLst/>
            <a:rect l="l" t="t" r="r" b="b"/>
            <a:pathLst>
              <a:path w="9205" h="2763" extrusionOk="0">
                <a:moveTo>
                  <a:pt x="1" y="0"/>
                </a:moveTo>
                <a:lnTo>
                  <a:pt x="1" y="2762"/>
                </a:lnTo>
                <a:lnTo>
                  <a:pt x="9204" y="2762"/>
                </a:lnTo>
                <a:lnTo>
                  <a:pt x="92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7173125" y="912516"/>
            <a:ext cx="1970757" cy="355315"/>
          </a:xfrm>
          <a:custGeom>
            <a:avLst/>
            <a:gdLst/>
            <a:ahLst/>
            <a:cxnLst/>
            <a:rect l="l" t="t" r="r" b="b"/>
            <a:pathLst>
              <a:path w="15325" h="2763" extrusionOk="0">
                <a:moveTo>
                  <a:pt x="1" y="0"/>
                </a:moveTo>
                <a:lnTo>
                  <a:pt x="1" y="2762"/>
                </a:lnTo>
                <a:lnTo>
                  <a:pt x="15324" y="2762"/>
                </a:lnTo>
                <a:lnTo>
                  <a:pt x="15324"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7173125" y="2089940"/>
            <a:ext cx="1970757" cy="356858"/>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0" y="2089940"/>
            <a:ext cx="552969" cy="356858"/>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a:off x="8773245" y="1500456"/>
            <a:ext cx="370618" cy="356858"/>
          </a:xfrm>
          <a:custGeom>
            <a:avLst/>
            <a:gdLst/>
            <a:ahLst/>
            <a:cxnLst/>
            <a:rect l="l" t="t" r="r" b="b"/>
            <a:pathLst>
              <a:path w="2882" h="2775" extrusionOk="0">
                <a:moveTo>
                  <a:pt x="1" y="0"/>
                </a:moveTo>
                <a:lnTo>
                  <a:pt x="1" y="2774"/>
                </a:lnTo>
                <a:lnTo>
                  <a:pt x="2882" y="2774"/>
                </a:lnTo>
                <a:lnTo>
                  <a:pt x="2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8039723" y="3268778"/>
            <a:ext cx="1104138" cy="355443"/>
          </a:xfrm>
          <a:custGeom>
            <a:avLst/>
            <a:gdLst/>
            <a:ahLst/>
            <a:cxnLst/>
            <a:rect l="l" t="t" r="r" b="b"/>
            <a:pathLst>
              <a:path w="8586" h="2764" extrusionOk="0">
                <a:moveTo>
                  <a:pt x="1" y="1"/>
                </a:moveTo>
                <a:lnTo>
                  <a:pt x="1" y="2763"/>
                </a:lnTo>
                <a:lnTo>
                  <a:pt x="8585" y="2763"/>
                </a:lnTo>
                <a:lnTo>
                  <a:pt x="85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7555951" y="3858262"/>
            <a:ext cx="1587922" cy="355315"/>
          </a:xfrm>
          <a:custGeom>
            <a:avLst/>
            <a:gdLst/>
            <a:ahLst/>
            <a:cxnLst/>
            <a:rect l="l" t="t" r="r" b="b"/>
            <a:pathLst>
              <a:path w="12348" h="2763" extrusionOk="0">
                <a:moveTo>
                  <a:pt x="0" y="1"/>
                </a:moveTo>
                <a:lnTo>
                  <a:pt x="0" y="2763"/>
                </a:lnTo>
                <a:lnTo>
                  <a:pt x="12347" y="2763"/>
                </a:lnTo>
                <a:lnTo>
                  <a:pt x="123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0" y="4446202"/>
            <a:ext cx="1183740" cy="356858"/>
          </a:xfrm>
          <a:custGeom>
            <a:avLst/>
            <a:gdLst/>
            <a:ahLst/>
            <a:cxnLst/>
            <a:rect l="l" t="t" r="r" b="b"/>
            <a:pathLst>
              <a:path w="9205" h="2775" extrusionOk="0">
                <a:moveTo>
                  <a:pt x="1" y="1"/>
                </a:moveTo>
                <a:lnTo>
                  <a:pt x="1" y="2775"/>
                </a:lnTo>
                <a:lnTo>
                  <a:pt x="9204" y="2775"/>
                </a:lnTo>
                <a:lnTo>
                  <a:pt x="92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0" y="3858262"/>
            <a:ext cx="1970757" cy="355315"/>
          </a:xfrm>
          <a:custGeom>
            <a:avLst/>
            <a:gdLst/>
            <a:ahLst/>
            <a:cxnLst/>
            <a:rect l="l" t="t" r="r" b="b"/>
            <a:pathLst>
              <a:path w="15325" h="2763" extrusionOk="0">
                <a:moveTo>
                  <a:pt x="1" y="1"/>
                </a:moveTo>
                <a:lnTo>
                  <a:pt x="1" y="2763"/>
                </a:lnTo>
                <a:lnTo>
                  <a:pt x="15324" y="2763"/>
                </a:lnTo>
                <a:lnTo>
                  <a:pt x="15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2325759" y="3858262"/>
            <a:ext cx="866747" cy="355315"/>
          </a:xfrm>
          <a:custGeom>
            <a:avLst/>
            <a:gdLst/>
            <a:ahLst/>
            <a:cxnLst/>
            <a:rect l="l" t="t" r="r" b="b"/>
            <a:pathLst>
              <a:path w="6740" h="2763" extrusionOk="0">
                <a:moveTo>
                  <a:pt x="1" y="1"/>
                </a:moveTo>
                <a:lnTo>
                  <a:pt x="1" y="2763"/>
                </a:lnTo>
                <a:lnTo>
                  <a:pt x="6739" y="2763"/>
                </a:lnTo>
                <a:lnTo>
                  <a:pt x="6739"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0" y="2679300"/>
            <a:ext cx="1485912" cy="355450"/>
          </a:xfrm>
          <a:custGeom>
            <a:avLst/>
            <a:gdLst/>
            <a:ahLst/>
            <a:cxnLst/>
            <a:rect l="l" t="t" r="r" b="b"/>
            <a:pathLst>
              <a:path w="15325" h="2764" extrusionOk="0">
                <a:moveTo>
                  <a:pt x="1" y="1"/>
                </a:moveTo>
                <a:lnTo>
                  <a:pt x="1" y="2763"/>
                </a:lnTo>
                <a:lnTo>
                  <a:pt x="15324" y="2763"/>
                </a:lnTo>
                <a:lnTo>
                  <a:pt x="15324" y="1"/>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896262" y="3268778"/>
            <a:ext cx="370618" cy="355443"/>
          </a:xfrm>
          <a:custGeom>
            <a:avLst/>
            <a:gdLst/>
            <a:ahLst/>
            <a:cxnLst/>
            <a:rect l="l" t="t" r="r" b="b"/>
            <a:pathLst>
              <a:path w="2882" h="2764" extrusionOk="0">
                <a:moveTo>
                  <a:pt x="0" y="1"/>
                </a:moveTo>
                <a:lnTo>
                  <a:pt x="0" y="2763"/>
                </a:lnTo>
                <a:lnTo>
                  <a:pt x="2881" y="2763"/>
                </a:lnTo>
                <a:lnTo>
                  <a:pt x="2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0"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a:off x="359324" y="912525"/>
            <a:ext cx="1228595" cy="355301"/>
          </a:xfrm>
          <a:custGeom>
            <a:avLst/>
            <a:gdLst/>
            <a:ahLst/>
            <a:cxnLst/>
            <a:rect l="l" t="t" r="r" b="b"/>
            <a:pathLst>
              <a:path w="12348" h="2763" extrusionOk="0">
                <a:moveTo>
                  <a:pt x="1" y="0"/>
                </a:moveTo>
                <a:lnTo>
                  <a:pt x="1" y="2762"/>
                </a:lnTo>
                <a:lnTo>
                  <a:pt x="12348" y="2762"/>
                </a:lnTo>
                <a:lnTo>
                  <a:pt x="123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5395565" y="323033"/>
            <a:ext cx="2171240" cy="355315"/>
          </a:xfrm>
          <a:custGeom>
            <a:avLst/>
            <a:gdLst/>
            <a:ahLst/>
            <a:cxnLst/>
            <a:rect l="l" t="t" r="r" b="b"/>
            <a:pathLst>
              <a:path w="16884" h="2763" extrusionOk="0">
                <a:moveTo>
                  <a:pt x="1" y="0"/>
                </a:moveTo>
                <a:lnTo>
                  <a:pt x="1" y="2762"/>
                </a:lnTo>
                <a:lnTo>
                  <a:pt x="16884" y="2762"/>
                </a:lnTo>
                <a:lnTo>
                  <a:pt x="168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5729396" y="3858262"/>
            <a:ext cx="1600139" cy="355315"/>
          </a:xfrm>
          <a:custGeom>
            <a:avLst/>
            <a:gdLst/>
            <a:ahLst/>
            <a:cxnLst/>
            <a:rect l="l" t="t" r="r" b="b"/>
            <a:pathLst>
              <a:path w="12443" h="2763" extrusionOk="0">
                <a:moveTo>
                  <a:pt x="0" y="1"/>
                </a:moveTo>
                <a:lnTo>
                  <a:pt x="0" y="2763"/>
                </a:lnTo>
                <a:lnTo>
                  <a:pt x="12442" y="2763"/>
                </a:lnTo>
                <a:lnTo>
                  <a:pt x="124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1577072" y="4446200"/>
            <a:ext cx="3118770" cy="356851"/>
          </a:xfrm>
          <a:custGeom>
            <a:avLst/>
            <a:gdLst/>
            <a:ahLst/>
            <a:cxnLst/>
            <a:rect l="l" t="t" r="r" b="b"/>
            <a:pathLst>
              <a:path w="16884" h="2775" extrusionOk="0">
                <a:moveTo>
                  <a:pt x="0" y="1"/>
                </a:moveTo>
                <a:lnTo>
                  <a:pt x="0" y="2775"/>
                </a:lnTo>
                <a:lnTo>
                  <a:pt x="16883" y="2775"/>
                </a:lnTo>
                <a:lnTo>
                  <a:pt x="16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txBox="1">
            <a:spLocks noGrp="1"/>
          </p:cNvSpPr>
          <p:nvPr>
            <p:ph type="title"/>
          </p:nvPr>
        </p:nvSpPr>
        <p:spPr>
          <a:xfrm>
            <a:off x="454800" y="2714625"/>
            <a:ext cx="8425200" cy="447900"/>
          </a:xfrm>
          <a:prstGeom prst="rect">
            <a:avLst/>
          </a:prstGeom>
        </p:spPr>
        <p:txBody>
          <a:bodyPr spcFirstLastPara="1" wrap="square" lIns="91425" tIns="0" rIns="91425" bIns="0"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7" name="Google Shape;87;p4"/>
          <p:cNvSpPr txBox="1">
            <a:spLocks noGrp="1"/>
          </p:cNvSpPr>
          <p:nvPr>
            <p:ph type="title" idx="2" hasCustomPrompt="1"/>
          </p:nvPr>
        </p:nvSpPr>
        <p:spPr>
          <a:xfrm>
            <a:off x="454800" y="2150850"/>
            <a:ext cx="8425200" cy="489600"/>
          </a:xfrm>
          <a:prstGeom prst="rect">
            <a:avLst/>
          </a:prstGeom>
        </p:spPr>
        <p:txBody>
          <a:bodyPr spcFirstLastPara="1" wrap="square" lIns="91425" tIns="0" rIns="91425" bIns="0" anchor="b" anchorCtr="0">
            <a:noAutofit/>
          </a:bodyPr>
          <a:lstStyle>
            <a:lvl1pPr lvl="0" algn="ctr" rtl="0">
              <a:spcBef>
                <a:spcPts val="0"/>
              </a:spcBef>
              <a:spcAft>
                <a:spcPts val="0"/>
              </a:spcAft>
              <a:buClr>
                <a:schemeClr val="dk2"/>
              </a:buClr>
              <a:buSzPts val="8000"/>
              <a:buNone/>
              <a:defRPr sz="8000">
                <a:solidFill>
                  <a:schemeClr val="dk2"/>
                </a:solidFill>
              </a:defRPr>
            </a:lvl1pPr>
            <a:lvl2pPr lvl="1" algn="ctr" rtl="0">
              <a:spcBef>
                <a:spcPts val="0"/>
              </a:spcBef>
              <a:spcAft>
                <a:spcPts val="0"/>
              </a:spcAft>
              <a:buSzPts val="12500"/>
              <a:buFont typeface="Overpass Mono"/>
              <a:buNone/>
              <a:defRPr sz="12500" b="1">
                <a:latin typeface="Overpass Mono"/>
                <a:ea typeface="Overpass Mono"/>
                <a:cs typeface="Overpass Mono"/>
                <a:sym typeface="Overpass Mono"/>
              </a:defRPr>
            </a:lvl2pPr>
            <a:lvl3pPr lvl="2" algn="ctr" rtl="0">
              <a:spcBef>
                <a:spcPts val="0"/>
              </a:spcBef>
              <a:spcAft>
                <a:spcPts val="0"/>
              </a:spcAft>
              <a:buSzPts val="12500"/>
              <a:buFont typeface="Overpass Mono"/>
              <a:buNone/>
              <a:defRPr sz="12500" b="1">
                <a:latin typeface="Overpass Mono"/>
                <a:ea typeface="Overpass Mono"/>
                <a:cs typeface="Overpass Mono"/>
                <a:sym typeface="Overpass Mono"/>
              </a:defRPr>
            </a:lvl3pPr>
            <a:lvl4pPr lvl="3" algn="ctr" rtl="0">
              <a:spcBef>
                <a:spcPts val="0"/>
              </a:spcBef>
              <a:spcAft>
                <a:spcPts val="0"/>
              </a:spcAft>
              <a:buSzPts val="12500"/>
              <a:buFont typeface="Overpass Mono"/>
              <a:buNone/>
              <a:defRPr sz="12500" b="1">
                <a:latin typeface="Overpass Mono"/>
                <a:ea typeface="Overpass Mono"/>
                <a:cs typeface="Overpass Mono"/>
                <a:sym typeface="Overpass Mono"/>
              </a:defRPr>
            </a:lvl4pPr>
            <a:lvl5pPr lvl="4" algn="ctr" rtl="0">
              <a:spcBef>
                <a:spcPts val="0"/>
              </a:spcBef>
              <a:spcAft>
                <a:spcPts val="0"/>
              </a:spcAft>
              <a:buSzPts val="12500"/>
              <a:buFont typeface="Overpass Mono"/>
              <a:buNone/>
              <a:defRPr sz="12500" b="1">
                <a:latin typeface="Overpass Mono"/>
                <a:ea typeface="Overpass Mono"/>
                <a:cs typeface="Overpass Mono"/>
                <a:sym typeface="Overpass Mono"/>
              </a:defRPr>
            </a:lvl5pPr>
            <a:lvl6pPr lvl="5" algn="ctr" rtl="0">
              <a:spcBef>
                <a:spcPts val="0"/>
              </a:spcBef>
              <a:spcAft>
                <a:spcPts val="0"/>
              </a:spcAft>
              <a:buSzPts val="12500"/>
              <a:buFont typeface="Overpass Mono"/>
              <a:buNone/>
              <a:defRPr sz="12500" b="1">
                <a:latin typeface="Overpass Mono"/>
                <a:ea typeface="Overpass Mono"/>
                <a:cs typeface="Overpass Mono"/>
                <a:sym typeface="Overpass Mono"/>
              </a:defRPr>
            </a:lvl6pPr>
            <a:lvl7pPr lvl="6" algn="ctr" rtl="0">
              <a:spcBef>
                <a:spcPts val="0"/>
              </a:spcBef>
              <a:spcAft>
                <a:spcPts val="0"/>
              </a:spcAft>
              <a:buSzPts val="12500"/>
              <a:buFont typeface="Overpass Mono"/>
              <a:buNone/>
              <a:defRPr sz="12500" b="1">
                <a:latin typeface="Overpass Mono"/>
                <a:ea typeface="Overpass Mono"/>
                <a:cs typeface="Overpass Mono"/>
                <a:sym typeface="Overpass Mono"/>
              </a:defRPr>
            </a:lvl7pPr>
            <a:lvl8pPr lvl="7" algn="ctr" rtl="0">
              <a:spcBef>
                <a:spcPts val="0"/>
              </a:spcBef>
              <a:spcAft>
                <a:spcPts val="0"/>
              </a:spcAft>
              <a:buSzPts val="12500"/>
              <a:buFont typeface="Overpass Mono"/>
              <a:buNone/>
              <a:defRPr sz="12500" b="1">
                <a:latin typeface="Overpass Mono"/>
                <a:ea typeface="Overpass Mono"/>
                <a:cs typeface="Overpass Mono"/>
                <a:sym typeface="Overpass Mono"/>
              </a:defRPr>
            </a:lvl8pPr>
            <a:lvl9pPr lvl="8" algn="ctr" rtl="0">
              <a:spcBef>
                <a:spcPts val="0"/>
              </a:spcBef>
              <a:spcAft>
                <a:spcPts val="0"/>
              </a:spcAft>
              <a:buSzPts val="12500"/>
              <a:buFont typeface="Overpass Mono"/>
              <a:buNone/>
              <a:defRPr sz="12500" b="1">
                <a:latin typeface="Overpass Mono"/>
                <a:ea typeface="Overpass Mono"/>
                <a:cs typeface="Overpass Mono"/>
                <a:sym typeface="Overpass Mono"/>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sp>
        <p:nvSpPr>
          <p:cNvPr id="100" name="Google Shape;100;p7"/>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Idea principal">
  <p:cSld name="MAIN_POINT_1">
    <p:bg>
      <p:bgPr>
        <a:solidFill>
          <a:schemeClr val="dk1"/>
        </a:solidFill>
        <a:effectLst/>
      </p:bgPr>
    </p:bg>
    <p:spTree>
      <p:nvGrpSpPr>
        <p:cNvPr id="1" name="Shape 106"/>
        <p:cNvGrpSpPr/>
        <p:nvPr/>
      </p:nvGrpSpPr>
      <p:grpSpPr>
        <a:xfrm>
          <a:off x="0" y="0"/>
          <a:ext cx="0" cy="0"/>
          <a:chOff x="0" y="0"/>
          <a:chExt cx="0" cy="0"/>
        </a:xfrm>
      </p:grpSpPr>
      <p:sp>
        <p:nvSpPr>
          <p:cNvPr id="107" name="Google Shape;107;p9"/>
          <p:cNvSpPr/>
          <p:nvPr/>
        </p:nvSpPr>
        <p:spPr>
          <a:xfrm flipH="1">
            <a:off x="27" y="323033"/>
            <a:ext cx="1183740" cy="355315"/>
          </a:xfrm>
          <a:custGeom>
            <a:avLst/>
            <a:gdLst/>
            <a:ahLst/>
            <a:cxnLst/>
            <a:rect l="l" t="t" r="r" b="b"/>
            <a:pathLst>
              <a:path w="9205" h="2763" extrusionOk="0">
                <a:moveTo>
                  <a:pt x="1" y="0"/>
                </a:moveTo>
                <a:lnTo>
                  <a:pt x="1" y="2762"/>
                </a:lnTo>
                <a:lnTo>
                  <a:pt x="9204" y="2762"/>
                </a:lnTo>
                <a:lnTo>
                  <a:pt x="92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9"/>
          <p:cNvSpPr/>
          <p:nvPr/>
        </p:nvSpPr>
        <p:spPr>
          <a:xfrm flipH="1">
            <a:off x="3" y="912525"/>
            <a:ext cx="3076570" cy="355301"/>
          </a:xfrm>
          <a:custGeom>
            <a:avLst/>
            <a:gdLst/>
            <a:ahLst/>
            <a:cxnLst/>
            <a:rect l="l" t="t" r="r" b="b"/>
            <a:pathLst>
              <a:path w="15325" h="2763" extrusionOk="0">
                <a:moveTo>
                  <a:pt x="1" y="0"/>
                </a:moveTo>
                <a:lnTo>
                  <a:pt x="1" y="2762"/>
                </a:lnTo>
                <a:lnTo>
                  <a:pt x="15324" y="2762"/>
                </a:lnTo>
                <a:lnTo>
                  <a:pt x="15324"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9"/>
          <p:cNvSpPr/>
          <p:nvPr/>
        </p:nvSpPr>
        <p:spPr>
          <a:xfrm flipH="1">
            <a:off x="-4" y="2089950"/>
            <a:ext cx="1766704" cy="35685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9"/>
          <p:cNvSpPr/>
          <p:nvPr/>
        </p:nvSpPr>
        <p:spPr>
          <a:xfrm flipH="1">
            <a:off x="67151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9"/>
          <p:cNvSpPr/>
          <p:nvPr/>
        </p:nvSpPr>
        <p:spPr>
          <a:xfrm flipH="1">
            <a:off x="1229469" y="1500450"/>
            <a:ext cx="1104154" cy="356872"/>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9"/>
          <p:cNvSpPr/>
          <p:nvPr/>
        </p:nvSpPr>
        <p:spPr>
          <a:xfrm flipH="1">
            <a:off x="66" y="2679300"/>
            <a:ext cx="2247805" cy="355450"/>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9"/>
          <p:cNvSpPr/>
          <p:nvPr/>
        </p:nvSpPr>
        <p:spPr>
          <a:xfrm flipH="1">
            <a:off x="23" y="1500450"/>
            <a:ext cx="1038298" cy="356872"/>
          </a:xfrm>
          <a:custGeom>
            <a:avLst/>
            <a:gdLst/>
            <a:ahLst/>
            <a:cxnLst/>
            <a:rect l="l" t="t" r="r" b="b"/>
            <a:pathLst>
              <a:path w="2882" h="2775" extrusionOk="0">
                <a:moveTo>
                  <a:pt x="1" y="0"/>
                </a:moveTo>
                <a:lnTo>
                  <a:pt x="1" y="2774"/>
                </a:lnTo>
                <a:lnTo>
                  <a:pt x="2882" y="2774"/>
                </a:lnTo>
                <a:lnTo>
                  <a:pt x="2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9"/>
          <p:cNvSpPr/>
          <p:nvPr/>
        </p:nvSpPr>
        <p:spPr>
          <a:xfrm flipH="1">
            <a:off x="29" y="3268778"/>
            <a:ext cx="1104138" cy="355443"/>
          </a:xfrm>
          <a:custGeom>
            <a:avLst/>
            <a:gdLst/>
            <a:ahLst/>
            <a:cxnLst/>
            <a:rect l="l" t="t" r="r" b="b"/>
            <a:pathLst>
              <a:path w="8586" h="2764" extrusionOk="0">
                <a:moveTo>
                  <a:pt x="1" y="1"/>
                </a:moveTo>
                <a:lnTo>
                  <a:pt x="1" y="2763"/>
                </a:lnTo>
                <a:lnTo>
                  <a:pt x="8585" y="2763"/>
                </a:lnTo>
                <a:lnTo>
                  <a:pt x="8585" y="1"/>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9"/>
          <p:cNvSpPr/>
          <p:nvPr/>
        </p:nvSpPr>
        <p:spPr>
          <a:xfrm flipH="1">
            <a:off x="1299941" y="3268775"/>
            <a:ext cx="490759" cy="355450"/>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p:cNvSpPr/>
          <p:nvPr/>
        </p:nvSpPr>
        <p:spPr>
          <a:xfrm flipH="1">
            <a:off x="13" y="3858250"/>
            <a:ext cx="1457311" cy="355322"/>
          </a:xfrm>
          <a:custGeom>
            <a:avLst/>
            <a:gdLst/>
            <a:ahLst/>
            <a:cxnLst/>
            <a:rect l="l" t="t" r="r" b="b"/>
            <a:pathLst>
              <a:path w="12348" h="2763" extrusionOk="0">
                <a:moveTo>
                  <a:pt x="0" y="1"/>
                </a:moveTo>
                <a:lnTo>
                  <a:pt x="0" y="2763"/>
                </a:lnTo>
                <a:lnTo>
                  <a:pt x="12347" y="2763"/>
                </a:lnTo>
                <a:lnTo>
                  <a:pt x="123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p:cNvSpPr/>
          <p:nvPr/>
        </p:nvSpPr>
        <p:spPr>
          <a:xfrm flipH="1">
            <a:off x="7377202" y="3858250"/>
            <a:ext cx="1766704" cy="355322"/>
          </a:xfrm>
          <a:custGeom>
            <a:avLst/>
            <a:gdLst/>
            <a:ahLst/>
            <a:cxnLst/>
            <a:rect l="l" t="t" r="r" b="b"/>
            <a:pathLst>
              <a:path w="15325" h="2763" extrusionOk="0">
                <a:moveTo>
                  <a:pt x="1" y="1"/>
                </a:moveTo>
                <a:lnTo>
                  <a:pt x="1" y="2763"/>
                </a:lnTo>
                <a:lnTo>
                  <a:pt x="15324" y="2763"/>
                </a:lnTo>
                <a:lnTo>
                  <a:pt x="1532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p:cNvSpPr/>
          <p:nvPr/>
        </p:nvSpPr>
        <p:spPr>
          <a:xfrm flipH="1">
            <a:off x="7488607" y="2679300"/>
            <a:ext cx="1655292" cy="355450"/>
          </a:xfrm>
          <a:custGeom>
            <a:avLst/>
            <a:gdLst/>
            <a:ahLst/>
            <a:cxnLst/>
            <a:rect l="l" t="t" r="r" b="b"/>
            <a:pathLst>
              <a:path w="15325" h="2764" extrusionOk="0">
                <a:moveTo>
                  <a:pt x="1" y="1"/>
                </a:moveTo>
                <a:lnTo>
                  <a:pt x="1" y="2763"/>
                </a:lnTo>
                <a:lnTo>
                  <a:pt x="15324" y="2763"/>
                </a:lnTo>
                <a:lnTo>
                  <a:pt x="15324" y="1"/>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9"/>
          <p:cNvSpPr/>
          <p:nvPr/>
        </p:nvSpPr>
        <p:spPr>
          <a:xfrm flipH="1">
            <a:off x="8105584"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9"/>
          <p:cNvSpPr/>
          <p:nvPr/>
        </p:nvSpPr>
        <p:spPr>
          <a:xfrm flipH="1">
            <a:off x="8039752"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5478250" y="1500456"/>
            <a:ext cx="2365680" cy="356858"/>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9"/>
          <p:cNvSpPr/>
          <p:nvPr/>
        </p:nvSpPr>
        <p:spPr>
          <a:xfrm flipH="1">
            <a:off x="6896105" y="912525"/>
            <a:ext cx="2247799" cy="355301"/>
          </a:xfrm>
          <a:custGeom>
            <a:avLst/>
            <a:gdLst/>
            <a:ahLst/>
            <a:cxnLst/>
            <a:rect l="l" t="t" r="r" b="b"/>
            <a:pathLst>
              <a:path w="12348" h="2763" extrusionOk="0">
                <a:moveTo>
                  <a:pt x="1" y="0"/>
                </a:moveTo>
                <a:lnTo>
                  <a:pt x="1" y="2762"/>
                </a:lnTo>
                <a:lnTo>
                  <a:pt x="12348" y="2762"/>
                </a:lnTo>
                <a:lnTo>
                  <a:pt x="12348"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9"/>
          <p:cNvSpPr/>
          <p:nvPr/>
        </p:nvSpPr>
        <p:spPr>
          <a:xfrm flipH="1">
            <a:off x="3895732" y="323025"/>
            <a:ext cx="4819643" cy="355322"/>
          </a:xfrm>
          <a:custGeom>
            <a:avLst/>
            <a:gdLst/>
            <a:ahLst/>
            <a:cxnLst/>
            <a:rect l="l" t="t" r="r" b="b"/>
            <a:pathLst>
              <a:path w="18087" h="2763" extrusionOk="0">
                <a:moveTo>
                  <a:pt x="1" y="0"/>
                </a:moveTo>
                <a:lnTo>
                  <a:pt x="1" y="2762"/>
                </a:lnTo>
                <a:lnTo>
                  <a:pt x="18087" y="2762"/>
                </a:lnTo>
                <a:lnTo>
                  <a:pt x="180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flipH="1">
            <a:off x="2611243" y="4446200"/>
            <a:ext cx="6532757" cy="356851"/>
          </a:xfrm>
          <a:custGeom>
            <a:avLst/>
            <a:gdLst/>
            <a:ahLst/>
            <a:cxnLst/>
            <a:rect l="l" t="t" r="r" b="b"/>
            <a:pathLst>
              <a:path w="16884" h="2775" extrusionOk="0">
                <a:moveTo>
                  <a:pt x="0" y="1"/>
                </a:moveTo>
                <a:lnTo>
                  <a:pt x="0" y="2775"/>
                </a:lnTo>
                <a:lnTo>
                  <a:pt x="16883" y="2775"/>
                </a:lnTo>
                <a:lnTo>
                  <a:pt x="1688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9"/>
          <p:cNvSpPr/>
          <p:nvPr/>
        </p:nvSpPr>
        <p:spPr>
          <a:xfrm>
            <a:off x="2094068" y="1123143"/>
            <a:ext cx="4955589" cy="3012341"/>
          </a:xfrm>
          <a:custGeom>
            <a:avLst/>
            <a:gdLst/>
            <a:ahLst/>
            <a:cxnLst/>
            <a:rect l="l" t="t" r="r" b="b"/>
            <a:pathLst>
              <a:path w="151663" h="92191" extrusionOk="0">
                <a:moveTo>
                  <a:pt x="0" y="0"/>
                </a:moveTo>
                <a:lnTo>
                  <a:pt x="0" y="92190"/>
                </a:lnTo>
                <a:lnTo>
                  <a:pt x="151662" y="92190"/>
                </a:lnTo>
                <a:lnTo>
                  <a:pt x="151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9"/>
          <p:cNvSpPr/>
          <p:nvPr/>
        </p:nvSpPr>
        <p:spPr>
          <a:xfrm>
            <a:off x="4277738" y="1545725"/>
            <a:ext cx="191018" cy="298421"/>
          </a:xfrm>
          <a:custGeom>
            <a:avLst/>
            <a:gdLst/>
            <a:ahLst/>
            <a:cxnLst/>
            <a:rect l="l" t="t" r="r" b="b"/>
            <a:pathLst>
              <a:path w="5846" h="9133" extrusionOk="0">
                <a:moveTo>
                  <a:pt x="4560" y="1"/>
                </a:moveTo>
                <a:lnTo>
                  <a:pt x="0" y="4573"/>
                </a:lnTo>
                <a:lnTo>
                  <a:pt x="4560" y="9133"/>
                </a:lnTo>
                <a:lnTo>
                  <a:pt x="5846" y="7847"/>
                </a:lnTo>
                <a:lnTo>
                  <a:pt x="2572" y="4573"/>
                </a:lnTo>
                <a:lnTo>
                  <a:pt x="5846" y="1287"/>
                </a:lnTo>
                <a:lnTo>
                  <a:pt x="45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9"/>
          <p:cNvSpPr/>
          <p:nvPr/>
        </p:nvSpPr>
        <p:spPr>
          <a:xfrm>
            <a:off x="4674543" y="1545725"/>
            <a:ext cx="191443" cy="298421"/>
          </a:xfrm>
          <a:custGeom>
            <a:avLst/>
            <a:gdLst/>
            <a:ahLst/>
            <a:cxnLst/>
            <a:rect l="l" t="t" r="r" b="b"/>
            <a:pathLst>
              <a:path w="5859" h="9133" extrusionOk="0">
                <a:moveTo>
                  <a:pt x="1286" y="1"/>
                </a:moveTo>
                <a:lnTo>
                  <a:pt x="0" y="1287"/>
                </a:lnTo>
                <a:lnTo>
                  <a:pt x="3287" y="4573"/>
                </a:lnTo>
                <a:lnTo>
                  <a:pt x="0" y="7847"/>
                </a:lnTo>
                <a:lnTo>
                  <a:pt x="1286" y="9133"/>
                </a:lnTo>
                <a:lnTo>
                  <a:pt x="5858" y="4573"/>
                </a:lnTo>
                <a:lnTo>
                  <a:pt x="1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a:off x="4508031" y="1516154"/>
            <a:ext cx="127236" cy="357955"/>
          </a:xfrm>
          <a:custGeom>
            <a:avLst/>
            <a:gdLst/>
            <a:ahLst/>
            <a:cxnLst/>
            <a:rect l="l" t="t" r="r" b="b"/>
            <a:pathLst>
              <a:path w="3894" h="10955" extrusionOk="0">
                <a:moveTo>
                  <a:pt x="2108" y="1"/>
                </a:moveTo>
                <a:lnTo>
                  <a:pt x="1" y="10597"/>
                </a:lnTo>
                <a:lnTo>
                  <a:pt x="1786" y="10955"/>
                </a:lnTo>
                <a:lnTo>
                  <a:pt x="3894" y="358"/>
                </a:lnTo>
                <a:lnTo>
                  <a:pt x="2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9"/>
          <p:cNvSpPr/>
          <p:nvPr/>
        </p:nvSpPr>
        <p:spPr>
          <a:xfrm flipH="1">
            <a:off x="1647812" y="3858250"/>
            <a:ext cx="1766688" cy="355322"/>
          </a:xfrm>
          <a:custGeom>
            <a:avLst/>
            <a:gdLst/>
            <a:ahLst/>
            <a:cxnLst/>
            <a:rect l="l" t="t" r="r" b="b"/>
            <a:pathLst>
              <a:path w="12443" h="2763" extrusionOk="0">
                <a:moveTo>
                  <a:pt x="0" y="1"/>
                </a:moveTo>
                <a:lnTo>
                  <a:pt x="0" y="2763"/>
                </a:lnTo>
                <a:lnTo>
                  <a:pt x="12442" y="2763"/>
                </a:lnTo>
                <a:lnTo>
                  <a:pt x="124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flipH="1">
            <a:off x="6667517" y="3268775"/>
            <a:ext cx="1246883" cy="355450"/>
          </a:xfrm>
          <a:custGeom>
            <a:avLst/>
            <a:gdLst/>
            <a:ahLst/>
            <a:cxnLst/>
            <a:rect l="l" t="t" r="r" b="b"/>
            <a:pathLst>
              <a:path w="18027" h="2764" extrusionOk="0">
                <a:moveTo>
                  <a:pt x="1" y="1"/>
                </a:moveTo>
                <a:lnTo>
                  <a:pt x="1" y="2763"/>
                </a:lnTo>
                <a:lnTo>
                  <a:pt x="18027" y="2763"/>
                </a:lnTo>
                <a:lnTo>
                  <a:pt x="180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9"/>
          <p:cNvSpPr/>
          <p:nvPr/>
        </p:nvSpPr>
        <p:spPr>
          <a:xfrm flipH="1">
            <a:off x="5729417" y="912525"/>
            <a:ext cx="985703" cy="355301"/>
          </a:xfrm>
          <a:custGeom>
            <a:avLst/>
            <a:gdLst/>
            <a:ahLst/>
            <a:cxnLst/>
            <a:rect l="l" t="t" r="r" b="b"/>
            <a:pathLst>
              <a:path w="12443" h="2763" extrusionOk="0">
                <a:moveTo>
                  <a:pt x="1" y="0"/>
                </a:moveTo>
                <a:lnTo>
                  <a:pt x="1" y="2762"/>
                </a:lnTo>
                <a:lnTo>
                  <a:pt x="12443" y="2762"/>
                </a:lnTo>
                <a:lnTo>
                  <a:pt x="12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9"/>
          <p:cNvSpPr txBox="1">
            <a:spLocks noGrp="1"/>
          </p:cNvSpPr>
          <p:nvPr>
            <p:ph type="subTitle" idx="1"/>
          </p:nvPr>
        </p:nvSpPr>
        <p:spPr>
          <a:xfrm flipH="1">
            <a:off x="2521800" y="2340324"/>
            <a:ext cx="4100400" cy="808500"/>
          </a:xfrm>
          <a:prstGeom prst="rect">
            <a:avLst/>
          </a:prstGeom>
        </p:spPr>
        <p:txBody>
          <a:bodyPr spcFirstLastPara="1" wrap="square" lIns="91425" tIns="0" rIns="91425" bIns="0" anchor="ctr" anchorCtr="0">
            <a:noAutofit/>
          </a:bodyPr>
          <a:lstStyle>
            <a:lvl1pPr lvl="0" algn="ctr" rtl="0">
              <a:lnSpc>
                <a:spcPct val="100000"/>
              </a:lnSpc>
              <a:spcBef>
                <a:spcPts val="0"/>
              </a:spcBef>
              <a:spcAft>
                <a:spcPts val="0"/>
              </a:spcAft>
              <a:buClr>
                <a:schemeClr val="dk1"/>
              </a:buClr>
              <a:buSzPts val="1800"/>
              <a:buFont typeface="Overpass Mono"/>
              <a:buNone/>
              <a:defRPr sz="1600" b="1">
                <a:solidFill>
                  <a:schemeClr val="dk1"/>
                </a:solidFill>
                <a:latin typeface="Overpass Mono"/>
                <a:ea typeface="Overpass Mono"/>
                <a:cs typeface="Overpass Mono"/>
                <a:sym typeface="Overpass Mono"/>
              </a:defRPr>
            </a:lvl1pPr>
            <a:lvl2pPr lvl="1" algn="r" rtl="0">
              <a:lnSpc>
                <a:spcPct val="100000"/>
              </a:lnSpc>
              <a:spcBef>
                <a:spcPts val="0"/>
              </a:spcBef>
              <a:spcAft>
                <a:spcPts val="0"/>
              </a:spcAft>
              <a:buClr>
                <a:schemeClr val="dk1"/>
              </a:buClr>
              <a:buSzPts val="1400"/>
              <a:buNone/>
              <a:defRPr>
                <a:solidFill>
                  <a:schemeClr val="dk1"/>
                </a:solidFill>
              </a:defRPr>
            </a:lvl2pPr>
            <a:lvl3pPr lvl="2" algn="r" rtl="0">
              <a:lnSpc>
                <a:spcPct val="100000"/>
              </a:lnSpc>
              <a:spcBef>
                <a:spcPts val="0"/>
              </a:spcBef>
              <a:spcAft>
                <a:spcPts val="0"/>
              </a:spcAft>
              <a:buClr>
                <a:schemeClr val="dk1"/>
              </a:buClr>
              <a:buSzPts val="1400"/>
              <a:buNone/>
              <a:defRPr>
                <a:solidFill>
                  <a:schemeClr val="dk1"/>
                </a:solidFill>
              </a:defRPr>
            </a:lvl3pPr>
            <a:lvl4pPr lvl="3" algn="r" rtl="0">
              <a:lnSpc>
                <a:spcPct val="100000"/>
              </a:lnSpc>
              <a:spcBef>
                <a:spcPts val="0"/>
              </a:spcBef>
              <a:spcAft>
                <a:spcPts val="0"/>
              </a:spcAft>
              <a:buClr>
                <a:schemeClr val="dk1"/>
              </a:buClr>
              <a:buSzPts val="1400"/>
              <a:buNone/>
              <a:defRPr>
                <a:solidFill>
                  <a:schemeClr val="dk1"/>
                </a:solidFill>
              </a:defRPr>
            </a:lvl4pPr>
            <a:lvl5pPr lvl="4" algn="r" rtl="0">
              <a:lnSpc>
                <a:spcPct val="100000"/>
              </a:lnSpc>
              <a:spcBef>
                <a:spcPts val="0"/>
              </a:spcBef>
              <a:spcAft>
                <a:spcPts val="0"/>
              </a:spcAft>
              <a:buClr>
                <a:schemeClr val="dk1"/>
              </a:buClr>
              <a:buSzPts val="1400"/>
              <a:buNone/>
              <a:defRPr>
                <a:solidFill>
                  <a:schemeClr val="dk1"/>
                </a:solidFill>
              </a:defRPr>
            </a:lvl5pPr>
            <a:lvl6pPr lvl="5" algn="r" rtl="0">
              <a:lnSpc>
                <a:spcPct val="100000"/>
              </a:lnSpc>
              <a:spcBef>
                <a:spcPts val="0"/>
              </a:spcBef>
              <a:spcAft>
                <a:spcPts val="0"/>
              </a:spcAft>
              <a:buClr>
                <a:schemeClr val="dk1"/>
              </a:buClr>
              <a:buSzPts val="1400"/>
              <a:buNone/>
              <a:defRPr>
                <a:solidFill>
                  <a:schemeClr val="dk1"/>
                </a:solidFill>
              </a:defRPr>
            </a:lvl6pPr>
            <a:lvl7pPr lvl="6" algn="r" rtl="0">
              <a:lnSpc>
                <a:spcPct val="100000"/>
              </a:lnSpc>
              <a:spcBef>
                <a:spcPts val="0"/>
              </a:spcBef>
              <a:spcAft>
                <a:spcPts val="0"/>
              </a:spcAft>
              <a:buClr>
                <a:schemeClr val="dk1"/>
              </a:buClr>
              <a:buSzPts val="1400"/>
              <a:buNone/>
              <a:defRPr>
                <a:solidFill>
                  <a:schemeClr val="dk1"/>
                </a:solidFill>
              </a:defRPr>
            </a:lvl7pPr>
            <a:lvl8pPr lvl="7" algn="r" rtl="0">
              <a:lnSpc>
                <a:spcPct val="100000"/>
              </a:lnSpc>
              <a:spcBef>
                <a:spcPts val="0"/>
              </a:spcBef>
              <a:spcAft>
                <a:spcPts val="0"/>
              </a:spcAft>
              <a:buClr>
                <a:schemeClr val="dk1"/>
              </a:buClr>
              <a:buSzPts val="1400"/>
              <a:buNone/>
              <a:defRPr>
                <a:solidFill>
                  <a:schemeClr val="dk1"/>
                </a:solidFill>
              </a:defRPr>
            </a:lvl8pPr>
            <a:lvl9pPr lvl="8" algn="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33" name="Google Shape;133;p9"/>
          <p:cNvSpPr txBox="1">
            <a:spLocks noGrp="1"/>
          </p:cNvSpPr>
          <p:nvPr>
            <p:ph type="title"/>
          </p:nvPr>
        </p:nvSpPr>
        <p:spPr>
          <a:xfrm>
            <a:off x="2521800" y="3221225"/>
            <a:ext cx="4100400" cy="402900"/>
          </a:xfrm>
          <a:prstGeom prst="rect">
            <a:avLst/>
          </a:prstGeom>
        </p:spPr>
        <p:txBody>
          <a:bodyPr spcFirstLastPara="1" wrap="square" lIns="91425" tIns="0" rIns="91425" bIns="91425" anchor="t" anchorCtr="0">
            <a:noAutofit/>
          </a:bodyPr>
          <a:lstStyle>
            <a:lvl1pPr lvl="0" algn="ctr" rtl="0">
              <a:spcBef>
                <a:spcPts val="0"/>
              </a:spcBef>
              <a:spcAft>
                <a:spcPts val="0"/>
              </a:spcAft>
              <a:buNone/>
              <a:defRPr sz="2200" b="0">
                <a:solidFill>
                  <a:schemeClr val="dk1"/>
                </a:solidFill>
                <a:latin typeface="Anaheim"/>
                <a:ea typeface="Anaheim"/>
                <a:cs typeface="Anaheim"/>
                <a:sym typeface="Anaheim"/>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1"/>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s">
  <p:cSld name="CUSTOM_10">
    <p:spTree>
      <p:nvGrpSpPr>
        <p:cNvPr id="1" name="Shape 284"/>
        <p:cNvGrpSpPr/>
        <p:nvPr/>
      </p:nvGrpSpPr>
      <p:grpSpPr>
        <a:xfrm>
          <a:off x="0" y="0"/>
          <a:ext cx="0" cy="0"/>
          <a:chOff x="0" y="0"/>
          <a:chExt cx="0" cy="0"/>
        </a:xfrm>
      </p:grpSpPr>
      <p:sp>
        <p:nvSpPr>
          <p:cNvPr id="285" name="Google Shape;285;p21"/>
          <p:cNvSpPr txBox="1">
            <a:spLocks noGrp="1"/>
          </p:cNvSpPr>
          <p:nvPr>
            <p:ph type="subTitle" idx="1"/>
          </p:nvPr>
        </p:nvSpPr>
        <p:spPr>
          <a:xfrm flipH="1">
            <a:off x="720000" y="1132375"/>
            <a:ext cx="7704000" cy="329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Roboto"/>
              <a:buAutoNum type="arabicPeriod"/>
              <a:defRPr sz="1200"/>
            </a:lvl1pPr>
            <a:lvl2pPr lvl="1" algn="ctr" rtl="0">
              <a:lnSpc>
                <a:spcPct val="100000"/>
              </a:lnSpc>
              <a:spcBef>
                <a:spcPts val="0"/>
              </a:spcBef>
              <a:spcAft>
                <a:spcPts val="0"/>
              </a:spcAft>
              <a:buSzPts val="1200"/>
              <a:buFont typeface="Roboto Condensed Light"/>
              <a:buAutoNum type="alphaLcPeriod"/>
              <a:defRPr sz="1200"/>
            </a:lvl2pPr>
            <a:lvl3pPr lvl="2" algn="ctr" rtl="0">
              <a:lnSpc>
                <a:spcPct val="100000"/>
              </a:lnSpc>
              <a:spcBef>
                <a:spcPts val="0"/>
              </a:spcBef>
              <a:spcAft>
                <a:spcPts val="0"/>
              </a:spcAft>
              <a:buSzPts val="1200"/>
              <a:buFont typeface="Roboto Condensed Light"/>
              <a:buAutoNum type="romanLcPeriod"/>
              <a:defRPr sz="1200"/>
            </a:lvl3pPr>
            <a:lvl4pPr lvl="3" algn="ctr" rtl="0">
              <a:lnSpc>
                <a:spcPct val="100000"/>
              </a:lnSpc>
              <a:spcBef>
                <a:spcPts val="0"/>
              </a:spcBef>
              <a:spcAft>
                <a:spcPts val="0"/>
              </a:spcAft>
              <a:buSzPts val="1200"/>
              <a:buFont typeface="Roboto Condensed Light"/>
              <a:buAutoNum type="arabicPeriod"/>
              <a:defRPr sz="1200"/>
            </a:lvl4pPr>
            <a:lvl5pPr lvl="4" algn="ctr" rtl="0">
              <a:lnSpc>
                <a:spcPct val="100000"/>
              </a:lnSpc>
              <a:spcBef>
                <a:spcPts val="0"/>
              </a:spcBef>
              <a:spcAft>
                <a:spcPts val="0"/>
              </a:spcAft>
              <a:buSzPts val="1200"/>
              <a:buFont typeface="Roboto Condensed Light"/>
              <a:buAutoNum type="alphaLcPeriod"/>
              <a:defRPr sz="1200"/>
            </a:lvl5pPr>
            <a:lvl6pPr lvl="5" algn="ctr" rtl="0">
              <a:lnSpc>
                <a:spcPct val="100000"/>
              </a:lnSpc>
              <a:spcBef>
                <a:spcPts val="0"/>
              </a:spcBef>
              <a:spcAft>
                <a:spcPts val="0"/>
              </a:spcAft>
              <a:buSzPts val="1200"/>
              <a:buFont typeface="Roboto Condensed Light"/>
              <a:buAutoNum type="romanLcPeriod"/>
              <a:defRPr sz="1200"/>
            </a:lvl6pPr>
            <a:lvl7pPr lvl="6" algn="ctr" rtl="0">
              <a:lnSpc>
                <a:spcPct val="100000"/>
              </a:lnSpc>
              <a:spcBef>
                <a:spcPts val="0"/>
              </a:spcBef>
              <a:spcAft>
                <a:spcPts val="0"/>
              </a:spcAft>
              <a:buSzPts val="1200"/>
              <a:buFont typeface="Roboto Condensed Light"/>
              <a:buAutoNum type="arabicPeriod"/>
              <a:defRPr sz="1200"/>
            </a:lvl7pPr>
            <a:lvl8pPr lvl="7" algn="ctr" rtl="0">
              <a:lnSpc>
                <a:spcPct val="100000"/>
              </a:lnSpc>
              <a:spcBef>
                <a:spcPts val="0"/>
              </a:spcBef>
              <a:spcAft>
                <a:spcPts val="0"/>
              </a:spcAft>
              <a:buSzPts val="1200"/>
              <a:buFont typeface="Roboto Condensed Light"/>
              <a:buAutoNum type="alphaLcPeriod"/>
              <a:defRPr sz="1200"/>
            </a:lvl8pPr>
            <a:lvl9pPr lvl="8" algn="ctr" rtl="0">
              <a:lnSpc>
                <a:spcPct val="100000"/>
              </a:lnSpc>
              <a:spcBef>
                <a:spcPts val="0"/>
              </a:spcBef>
              <a:spcAft>
                <a:spcPts val="0"/>
              </a:spcAft>
              <a:buSzPts val="1200"/>
              <a:buFont typeface="Roboto Condensed Light"/>
              <a:buAutoNum type="romanLcPeriod"/>
              <a:defRPr sz="1200"/>
            </a:lvl9pPr>
          </a:lstStyle>
          <a:p>
            <a:endParaRPr/>
          </a:p>
        </p:txBody>
      </p:sp>
      <p:sp>
        <p:nvSpPr>
          <p:cNvPr id="286" name="Google Shape;286;p21"/>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2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Overpass Mono"/>
              <a:buNone/>
              <a:defRPr sz="2800" b="1">
                <a:solidFill>
                  <a:schemeClr val="lt1"/>
                </a:solidFill>
                <a:latin typeface="Overpass Mono"/>
                <a:ea typeface="Overpass Mono"/>
                <a:cs typeface="Overpass Mono"/>
                <a:sym typeface="Overpass Mon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marL="914400" lvl="1"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marL="1371600" lvl="2"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marL="1828800" lvl="3"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marL="2286000" lvl="4"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marL="2743200" lvl="5"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marL="3200400" lvl="6"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marL="3657600" lvl="7"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marL="4114800" lvl="8" indent="-31750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5" r:id="rId4"/>
    <p:sldLayoutId id="2147483659" r:id="rId5"/>
    <p:sldLayoutId id="2147483667"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pos="5306">
          <p15:clr>
            <a:srgbClr val="EA4335"/>
          </p15:clr>
        </p15:guide>
        <p15:guide id="3" orient="horz" pos="340">
          <p15:clr>
            <a:srgbClr val="EA4335"/>
          </p15:clr>
        </p15:guide>
        <p15:guide id="4" orient="horz" pos="2898">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26"/>
        <p:cNvGrpSpPr/>
        <p:nvPr/>
      </p:nvGrpSpPr>
      <p:grpSpPr>
        <a:xfrm>
          <a:off x="0" y="0"/>
          <a:ext cx="0" cy="0"/>
          <a:chOff x="0" y="0"/>
          <a:chExt cx="0" cy="0"/>
        </a:xfrm>
      </p:grpSpPr>
      <p:sp>
        <p:nvSpPr>
          <p:cNvPr id="327" name="Google Shape;327;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28" name="Google Shape;328;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3.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jpeg"/><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image" Target="../media/image50.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27"/>
          <p:cNvSpPr txBox="1">
            <a:spLocks noGrp="1"/>
          </p:cNvSpPr>
          <p:nvPr>
            <p:ph type="ctrTitle"/>
          </p:nvPr>
        </p:nvSpPr>
        <p:spPr>
          <a:xfrm>
            <a:off x="718575" y="1369045"/>
            <a:ext cx="8520600" cy="19104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US" dirty="0"/>
              <a:t>WELCOM</a:t>
            </a:r>
            <a:r>
              <a:rPr lang="bs-Latn-BA" dirty="0"/>
              <a:t> </a:t>
            </a:r>
            <a:r>
              <a:rPr lang="bs-Latn-BA" dirty="0">
                <a:sym typeface="Wingdings" panose="05000000000000000000" pitchFamily="2" charset="2"/>
              </a:rPr>
              <a:t></a:t>
            </a:r>
            <a:endParaRPr dirty="0"/>
          </a:p>
        </p:txBody>
      </p:sp>
      <p:sp>
        <p:nvSpPr>
          <p:cNvPr id="335" name="Google Shape;335;p27"/>
          <p:cNvSpPr txBox="1">
            <a:spLocks noGrp="1"/>
          </p:cNvSpPr>
          <p:nvPr>
            <p:ph type="subTitle" idx="1"/>
          </p:nvPr>
        </p:nvSpPr>
        <p:spPr>
          <a:xfrm>
            <a:off x="769050" y="3396100"/>
            <a:ext cx="8520600" cy="792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US" sz="2100" dirty="0">
                <a:solidFill>
                  <a:schemeClr val="dk2"/>
                </a:solidFill>
              </a:rPr>
              <a:t>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BD1F2-254F-46D4-445A-F56DD8472614}"/>
              </a:ext>
            </a:extLst>
          </p:cNvPr>
          <p:cNvSpPr>
            <a:spLocks noGrp="1"/>
          </p:cNvSpPr>
          <p:nvPr>
            <p:ph type="title"/>
          </p:nvPr>
        </p:nvSpPr>
        <p:spPr>
          <a:xfrm>
            <a:off x="1278000" y="2237250"/>
            <a:ext cx="6588000" cy="669000"/>
          </a:xfrm>
        </p:spPr>
        <p:txBody>
          <a:bodyPr/>
          <a:lstStyle/>
          <a:p>
            <a:r>
              <a:rPr lang="en-US" dirty="0"/>
              <a:t>WHY WOULD YOU LEARN THIS</a:t>
            </a:r>
            <a:r>
              <a:rPr lang="bs-Latn-BA" dirty="0"/>
              <a:t>?</a:t>
            </a:r>
            <a:endParaRPr lang="en-US" dirty="0"/>
          </a:p>
        </p:txBody>
      </p:sp>
    </p:spTree>
    <p:extLst>
      <p:ext uri="{BB962C8B-B14F-4D97-AF65-F5344CB8AC3E}">
        <p14:creationId xmlns:p14="http://schemas.microsoft.com/office/powerpoint/2010/main" val="20419589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31"/>
          <p:cNvSpPr txBox="1">
            <a:spLocks noGrp="1"/>
          </p:cNvSpPr>
          <p:nvPr>
            <p:ph type="title"/>
          </p:nvPr>
        </p:nvSpPr>
        <p:spPr>
          <a:xfrm>
            <a:off x="2521800" y="3207876"/>
            <a:ext cx="4100400" cy="4029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t>—</a:t>
            </a:r>
            <a:r>
              <a:rPr lang="bs-Latn-BA" dirty="0"/>
              <a:t> STEVE JOBS</a:t>
            </a: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p:txBody>
      </p:sp>
      <p:sp>
        <p:nvSpPr>
          <p:cNvPr id="369" name="Google Shape;369;p31"/>
          <p:cNvSpPr txBox="1">
            <a:spLocks noGrp="1"/>
          </p:cNvSpPr>
          <p:nvPr>
            <p:ph type="subTitle" idx="1"/>
          </p:nvPr>
        </p:nvSpPr>
        <p:spPr>
          <a:xfrm flipH="1">
            <a:off x="2521800" y="2340324"/>
            <a:ext cx="4100400" cy="808500"/>
          </a:xfrm>
          <a:prstGeom prst="rect">
            <a:avLst/>
          </a:prstGeom>
        </p:spPr>
        <p:txBody>
          <a:bodyPr spcFirstLastPara="1" wrap="square" lIns="91425" tIns="0" rIns="91425" bIns="0" anchor="ctr" anchorCtr="0">
            <a:noAutofit/>
          </a:bodyPr>
          <a:lstStyle/>
          <a:p>
            <a:pPr marL="0" lvl="0" indent="0" algn="ctr" rtl="0">
              <a:spcBef>
                <a:spcPts val="0"/>
              </a:spcBef>
              <a:spcAft>
                <a:spcPts val="0"/>
              </a:spcAft>
              <a:buNone/>
            </a:pPr>
            <a:r>
              <a:rPr lang="en" dirty="0"/>
              <a:t>“</a:t>
            </a:r>
            <a:r>
              <a:rPr lang="bs-Latn-BA" dirty="0"/>
              <a:t>Everyone should know how to program a computer, because it teaches you how to think“</a:t>
            </a: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Best paying jobs">
            <a:extLst>
              <a:ext uri="{FF2B5EF4-FFF2-40B4-BE49-F238E27FC236}">
                <a16:creationId xmlns:a16="http://schemas.microsoft.com/office/drawing/2014/main" id="{E8E04795-03B3-41E9-8158-BE81EB63A1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4540" y="631569"/>
            <a:ext cx="7261804" cy="40847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58504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F64DAD6-CC23-367F-456C-4BD1B1FD0433}"/>
              </a:ext>
            </a:extLst>
          </p:cNvPr>
          <p:cNvSpPr/>
          <p:nvPr/>
        </p:nvSpPr>
        <p:spPr>
          <a:xfrm>
            <a:off x="1441682" y="620296"/>
            <a:ext cx="6340730" cy="3470716"/>
          </a:xfrm>
          <a:custGeom>
            <a:avLst/>
            <a:gdLst>
              <a:gd name="connsiteX0" fmla="*/ 0 w 5860170"/>
              <a:gd name="connsiteY0" fmla="*/ 0 h 3203738"/>
              <a:gd name="connsiteX1" fmla="*/ 5860170 w 5860170"/>
              <a:gd name="connsiteY1" fmla="*/ 0 h 3203738"/>
              <a:gd name="connsiteX2" fmla="*/ 5860170 w 5860170"/>
              <a:gd name="connsiteY2" fmla="*/ 3203738 h 3203738"/>
              <a:gd name="connsiteX3" fmla="*/ 0 w 5860170"/>
              <a:gd name="connsiteY3" fmla="*/ 3203738 h 3203738"/>
              <a:gd name="connsiteX4" fmla="*/ 0 w 5860170"/>
              <a:gd name="connsiteY4" fmla="*/ 0 h 3203738"/>
              <a:gd name="connsiteX0" fmla="*/ 86768 w 5860170"/>
              <a:gd name="connsiteY0" fmla="*/ 53396 h 3203738"/>
              <a:gd name="connsiteX1" fmla="*/ 5860170 w 5860170"/>
              <a:gd name="connsiteY1" fmla="*/ 0 h 3203738"/>
              <a:gd name="connsiteX2" fmla="*/ 5860170 w 5860170"/>
              <a:gd name="connsiteY2" fmla="*/ 3203738 h 3203738"/>
              <a:gd name="connsiteX3" fmla="*/ 0 w 5860170"/>
              <a:gd name="connsiteY3" fmla="*/ 3203738 h 3203738"/>
              <a:gd name="connsiteX4" fmla="*/ 86768 w 5860170"/>
              <a:gd name="connsiteY4" fmla="*/ 53396 h 3203738"/>
              <a:gd name="connsiteX0" fmla="*/ 0 w 6060403"/>
              <a:gd name="connsiteY0" fmla="*/ 0 h 3323878"/>
              <a:gd name="connsiteX1" fmla="*/ 6060403 w 6060403"/>
              <a:gd name="connsiteY1" fmla="*/ 120140 h 3323878"/>
              <a:gd name="connsiteX2" fmla="*/ 6060403 w 6060403"/>
              <a:gd name="connsiteY2" fmla="*/ 3323878 h 3323878"/>
              <a:gd name="connsiteX3" fmla="*/ 200233 w 6060403"/>
              <a:gd name="connsiteY3" fmla="*/ 3323878 h 3323878"/>
              <a:gd name="connsiteX4" fmla="*/ 0 w 6060403"/>
              <a:gd name="connsiteY4" fmla="*/ 0 h 3323878"/>
              <a:gd name="connsiteX0" fmla="*/ 0 w 6340730"/>
              <a:gd name="connsiteY0" fmla="*/ 0 h 3470716"/>
              <a:gd name="connsiteX1" fmla="*/ 6060403 w 6340730"/>
              <a:gd name="connsiteY1" fmla="*/ 120140 h 3470716"/>
              <a:gd name="connsiteX2" fmla="*/ 6340730 w 6340730"/>
              <a:gd name="connsiteY2" fmla="*/ 3470716 h 3470716"/>
              <a:gd name="connsiteX3" fmla="*/ 200233 w 6340730"/>
              <a:gd name="connsiteY3" fmla="*/ 3323878 h 3470716"/>
              <a:gd name="connsiteX4" fmla="*/ 0 w 6340730"/>
              <a:gd name="connsiteY4" fmla="*/ 0 h 3470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40730" h="3470716">
                <a:moveTo>
                  <a:pt x="0" y="0"/>
                </a:moveTo>
                <a:lnTo>
                  <a:pt x="6060403" y="120140"/>
                </a:lnTo>
                <a:lnTo>
                  <a:pt x="6340730" y="3470716"/>
                </a:lnTo>
                <a:lnTo>
                  <a:pt x="200233" y="3323878"/>
                </a:lnTo>
                <a:lnTo>
                  <a:pt x="0" y="0"/>
                </a:lnTo>
                <a:close/>
              </a:path>
            </a:pathLst>
          </a:cu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dirty="0"/>
          </a:p>
        </p:txBody>
      </p:sp>
      <p:sp>
        <p:nvSpPr>
          <p:cNvPr id="3" name="TextBox 2">
            <a:extLst>
              <a:ext uri="{FF2B5EF4-FFF2-40B4-BE49-F238E27FC236}">
                <a16:creationId xmlns:a16="http://schemas.microsoft.com/office/drawing/2014/main" id="{62D7D5DA-1386-3575-A683-74E82D068AB2}"/>
              </a:ext>
            </a:extLst>
          </p:cNvPr>
          <p:cNvSpPr txBox="1"/>
          <p:nvPr/>
        </p:nvSpPr>
        <p:spPr>
          <a:xfrm>
            <a:off x="2279325" y="941921"/>
            <a:ext cx="4955781" cy="2308324"/>
          </a:xfrm>
          <a:prstGeom prst="rect">
            <a:avLst/>
          </a:prstGeom>
          <a:noFill/>
        </p:spPr>
        <p:txBody>
          <a:bodyPr wrap="square">
            <a:spAutoFit/>
          </a:bodyPr>
          <a:lstStyle/>
          <a:p>
            <a:r>
              <a:rPr lang="en-US" sz="1600" b="1" i="1" dirty="0">
                <a:solidFill>
                  <a:schemeClr val="bg1"/>
                </a:solidFill>
                <a:effectLst/>
                <a:latin typeface="source-serif-pro"/>
              </a:rPr>
              <a:t>A meta-analysis of 440 studies found that learning computer programming visibly improves students' creativity, math skills, metacognition, spatial skills, and reasoning skills. In all analyzed studies, control groups were used, and the result in all 440 studies showed that students who were exposed to computer programming showed a "transfer" of their learning not only in the domain of informatics, but also to other skills such as creativity, mathematics and reasoning. "</a:t>
            </a:r>
            <a:endParaRPr lang="en-US" sz="1600" b="1" i="1" dirty="0">
              <a:solidFill>
                <a:schemeClr val="bg1"/>
              </a:solidFill>
            </a:endParaRPr>
          </a:p>
        </p:txBody>
      </p:sp>
      <p:sp>
        <p:nvSpPr>
          <p:cNvPr id="5" name="TextBox 4">
            <a:extLst>
              <a:ext uri="{FF2B5EF4-FFF2-40B4-BE49-F238E27FC236}">
                <a16:creationId xmlns:a16="http://schemas.microsoft.com/office/drawing/2014/main" id="{30A3E56B-D3BA-5164-6C3E-8533E11483C3}"/>
              </a:ext>
            </a:extLst>
          </p:cNvPr>
          <p:cNvSpPr txBox="1"/>
          <p:nvPr/>
        </p:nvSpPr>
        <p:spPr>
          <a:xfrm>
            <a:off x="0" y="4835723"/>
            <a:ext cx="9143999" cy="307777"/>
          </a:xfrm>
          <a:prstGeom prst="rect">
            <a:avLst/>
          </a:prstGeom>
          <a:noFill/>
        </p:spPr>
        <p:txBody>
          <a:bodyPr wrap="square" rtlCol="0">
            <a:spAutoFit/>
          </a:bodyPr>
          <a:lstStyle/>
          <a:p>
            <a:pPr algn="ctr"/>
            <a:r>
              <a:rPr lang="en-US" u="sng" dirty="0">
                <a:solidFill>
                  <a:schemeClr val="bg1"/>
                </a:solidFill>
              </a:rPr>
              <a:t>source</a:t>
            </a:r>
            <a:r>
              <a:rPr lang="bs-Latn-BA" u="sng" dirty="0">
                <a:solidFill>
                  <a:schemeClr val="bg1"/>
                </a:solidFill>
              </a:rPr>
              <a:t>: semantic scholars (215,000,000 published articles)</a:t>
            </a:r>
            <a:endParaRPr lang="en-US" u="sng" dirty="0">
              <a:solidFill>
                <a:schemeClr val="bg1"/>
              </a:solidFill>
            </a:endParaRPr>
          </a:p>
        </p:txBody>
      </p:sp>
    </p:spTree>
    <p:extLst>
      <p:ext uri="{BB962C8B-B14F-4D97-AF65-F5344CB8AC3E}">
        <p14:creationId xmlns:p14="http://schemas.microsoft.com/office/powerpoint/2010/main" val="2715262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49A2F-8859-AA40-3EFA-7BF3894E5AC3}"/>
              </a:ext>
            </a:extLst>
          </p:cNvPr>
          <p:cNvSpPr>
            <a:spLocks noGrp="1"/>
          </p:cNvSpPr>
          <p:nvPr>
            <p:ph type="title"/>
          </p:nvPr>
        </p:nvSpPr>
        <p:spPr/>
        <p:txBody>
          <a:bodyPr/>
          <a:lstStyle/>
          <a:p>
            <a:r>
              <a:rPr lang="en-US" dirty="0"/>
              <a:t>REASONS FOR US</a:t>
            </a:r>
            <a:r>
              <a:rPr lang="bs-Latn-BA" dirty="0"/>
              <a:t>:</a:t>
            </a:r>
            <a:endParaRPr lang="en-US" dirty="0"/>
          </a:p>
        </p:txBody>
      </p:sp>
      <p:pic>
        <p:nvPicPr>
          <p:cNvPr id="8194" name="Picture 2" descr="Osnovne informacije o BiH">
            <a:extLst>
              <a:ext uri="{FF2B5EF4-FFF2-40B4-BE49-F238E27FC236}">
                <a16:creationId xmlns:a16="http://schemas.microsoft.com/office/drawing/2014/main" id="{DB47FB81-748E-A74F-1B9A-6838C3034F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00375" y="1168064"/>
            <a:ext cx="3143250" cy="3381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20250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28"/>
          <p:cNvSpPr txBox="1">
            <a:spLocks noGrp="1"/>
          </p:cNvSpPr>
          <p:nvPr>
            <p:ph type="title"/>
          </p:nvPr>
        </p:nvSpPr>
        <p:spPr>
          <a:xfrm>
            <a:off x="1278000" y="2165325"/>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WHAT WILL YOU LEARN</a:t>
            </a:r>
            <a:r>
              <a:rPr lang="bs-Latn-BA" dirty="0"/>
              <a:t>?</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448BC6E-3BDB-4B58-B4C1-148BACEFD8E7}"/>
              </a:ext>
            </a:extLst>
          </p:cNvPr>
          <p:cNvSpPr>
            <a:spLocks noGrp="1"/>
          </p:cNvSpPr>
          <p:nvPr>
            <p:ph type="title"/>
          </p:nvPr>
        </p:nvSpPr>
        <p:spPr>
          <a:xfrm>
            <a:off x="0" y="343200"/>
            <a:ext cx="9144000" cy="669000"/>
          </a:xfrm>
        </p:spPr>
        <p:txBody>
          <a:bodyPr/>
          <a:lstStyle/>
          <a:p>
            <a:r>
              <a:rPr lang="en-US" dirty="0"/>
              <a:t>DIFFERENT TYPES OF WEB DEVELOPMENT</a:t>
            </a:r>
          </a:p>
        </p:txBody>
      </p:sp>
      <p:sp>
        <p:nvSpPr>
          <p:cNvPr id="4" name="Title 2">
            <a:extLst>
              <a:ext uri="{FF2B5EF4-FFF2-40B4-BE49-F238E27FC236}">
                <a16:creationId xmlns:a16="http://schemas.microsoft.com/office/drawing/2014/main" id="{3583D5F6-A63A-2ABB-69A1-AAD0085FC62D}"/>
              </a:ext>
            </a:extLst>
          </p:cNvPr>
          <p:cNvSpPr txBox="1">
            <a:spLocks/>
          </p:cNvSpPr>
          <p:nvPr/>
        </p:nvSpPr>
        <p:spPr>
          <a:xfrm>
            <a:off x="74531" y="1296535"/>
            <a:ext cx="3409533" cy="66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r>
              <a:rPr lang="bs-Latn-BA" dirty="0">
                <a:solidFill>
                  <a:schemeClr val="bg1"/>
                </a:solidFill>
              </a:rPr>
              <a:t>- FRONT END</a:t>
            </a:r>
            <a:endParaRPr lang="en-US" dirty="0">
              <a:solidFill>
                <a:schemeClr val="bg1"/>
              </a:solidFill>
            </a:endParaRPr>
          </a:p>
        </p:txBody>
      </p:sp>
      <p:sp>
        <p:nvSpPr>
          <p:cNvPr id="5" name="Title 2">
            <a:extLst>
              <a:ext uri="{FF2B5EF4-FFF2-40B4-BE49-F238E27FC236}">
                <a16:creationId xmlns:a16="http://schemas.microsoft.com/office/drawing/2014/main" id="{664212C6-63E1-584E-0C13-41D1F5518FD7}"/>
              </a:ext>
            </a:extLst>
          </p:cNvPr>
          <p:cNvSpPr txBox="1">
            <a:spLocks/>
          </p:cNvSpPr>
          <p:nvPr/>
        </p:nvSpPr>
        <p:spPr>
          <a:xfrm>
            <a:off x="-53396" y="1965535"/>
            <a:ext cx="3409533" cy="66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r>
              <a:rPr lang="bs-Latn-BA" dirty="0">
                <a:solidFill>
                  <a:schemeClr val="bg1"/>
                </a:solidFill>
              </a:rPr>
              <a:t>- BACK END</a:t>
            </a:r>
            <a:endParaRPr lang="en-US" dirty="0">
              <a:solidFill>
                <a:schemeClr val="bg1"/>
              </a:solidFill>
            </a:endParaRPr>
          </a:p>
        </p:txBody>
      </p:sp>
      <p:sp>
        <p:nvSpPr>
          <p:cNvPr id="6" name="Title 2">
            <a:extLst>
              <a:ext uri="{FF2B5EF4-FFF2-40B4-BE49-F238E27FC236}">
                <a16:creationId xmlns:a16="http://schemas.microsoft.com/office/drawing/2014/main" id="{31984818-4BFC-F6E8-3987-67B662EFABD7}"/>
              </a:ext>
            </a:extLst>
          </p:cNvPr>
          <p:cNvSpPr txBox="1">
            <a:spLocks/>
          </p:cNvSpPr>
          <p:nvPr/>
        </p:nvSpPr>
        <p:spPr>
          <a:xfrm>
            <a:off x="74531" y="2571750"/>
            <a:ext cx="3409533" cy="66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r>
              <a:rPr lang="bs-Latn-BA" dirty="0">
                <a:solidFill>
                  <a:schemeClr val="bg1"/>
                </a:solidFill>
              </a:rPr>
              <a:t>- FULLSTACK</a:t>
            </a:r>
            <a:endParaRPr lang="en-US" dirty="0">
              <a:solidFill>
                <a:schemeClr val="bg1"/>
              </a:solidFill>
            </a:endParaRPr>
          </a:p>
        </p:txBody>
      </p:sp>
    </p:spTree>
    <p:extLst>
      <p:ext uri="{BB962C8B-B14F-4D97-AF65-F5344CB8AC3E}">
        <p14:creationId xmlns:p14="http://schemas.microsoft.com/office/powerpoint/2010/main" val="9269704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657B634-721A-CE74-441E-60011CC06AAE}"/>
              </a:ext>
            </a:extLst>
          </p:cNvPr>
          <p:cNvSpPr>
            <a:spLocks noGrp="1"/>
          </p:cNvSpPr>
          <p:nvPr>
            <p:ph type="title"/>
          </p:nvPr>
        </p:nvSpPr>
        <p:spPr/>
        <p:txBody>
          <a:bodyPr/>
          <a:lstStyle/>
          <a:p>
            <a:r>
              <a:rPr lang="bs-Latn-BA" dirty="0"/>
              <a:t>HTML:</a:t>
            </a:r>
            <a:endParaRPr lang="en-US" dirty="0"/>
          </a:p>
        </p:txBody>
      </p:sp>
      <p:pic>
        <p:nvPicPr>
          <p:cNvPr id="4" name="Picture 3">
            <a:extLst>
              <a:ext uri="{FF2B5EF4-FFF2-40B4-BE49-F238E27FC236}">
                <a16:creationId xmlns:a16="http://schemas.microsoft.com/office/drawing/2014/main" id="{A1856859-0971-7A64-B35F-7807CE307800}"/>
              </a:ext>
            </a:extLst>
          </p:cNvPr>
          <p:cNvPicPr>
            <a:picLocks noChangeAspect="1"/>
          </p:cNvPicPr>
          <p:nvPr/>
        </p:nvPicPr>
        <p:blipFill>
          <a:blip r:embed="rId2"/>
          <a:stretch>
            <a:fillRect/>
          </a:stretch>
        </p:blipFill>
        <p:spPr>
          <a:xfrm>
            <a:off x="3171877" y="1323628"/>
            <a:ext cx="2800246" cy="2800246"/>
          </a:xfrm>
          <a:prstGeom prst="rect">
            <a:avLst/>
          </a:prstGeom>
        </p:spPr>
      </p:pic>
    </p:spTree>
    <p:extLst>
      <p:ext uri="{BB962C8B-B14F-4D97-AF65-F5344CB8AC3E}">
        <p14:creationId xmlns:p14="http://schemas.microsoft.com/office/powerpoint/2010/main" val="3307154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5DB8BBE-B317-032E-93D1-5926DBEBE1B7}"/>
              </a:ext>
            </a:extLst>
          </p:cNvPr>
          <p:cNvSpPr>
            <a:spLocks noGrp="1"/>
          </p:cNvSpPr>
          <p:nvPr>
            <p:ph type="title"/>
          </p:nvPr>
        </p:nvSpPr>
        <p:spPr>
          <a:xfrm>
            <a:off x="1047938" y="343200"/>
            <a:ext cx="7231877" cy="784782"/>
          </a:xfrm>
        </p:spPr>
        <p:txBody>
          <a:bodyPr/>
          <a:lstStyle/>
          <a:p>
            <a:r>
              <a:rPr lang="en-US" sz="2400" dirty="0"/>
              <a:t>Creating your own structure and tags in HTML</a:t>
            </a:r>
          </a:p>
        </p:txBody>
      </p:sp>
      <p:pic>
        <p:nvPicPr>
          <p:cNvPr id="4" name="Picture 3">
            <a:extLst>
              <a:ext uri="{FF2B5EF4-FFF2-40B4-BE49-F238E27FC236}">
                <a16:creationId xmlns:a16="http://schemas.microsoft.com/office/drawing/2014/main" id="{7719A131-C7B4-1A45-87DE-CD0F94524230}"/>
              </a:ext>
            </a:extLst>
          </p:cNvPr>
          <p:cNvPicPr>
            <a:picLocks noChangeAspect="1"/>
          </p:cNvPicPr>
          <p:nvPr/>
        </p:nvPicPr>
        <p:blipFill>
          <a:blip r:embed="rId2"/>
          <a:stretch>
            <a:fillRect/>
          </a:stretch>
        </p:blipFill>
        <p:spPr>
          <a:xfrm>
            <a:off x="1521776" y="1334605"/>
            <a:ext cx="6340730" cy="3238763"/>
          </a:xfrm>
          <a:prstGeom prst="rect">
            <a:avLst/>
          </a:prstGeom>
        </p:spPr>
      </p:pic>
    </p:spTree>
    <p:extLst>
      <p:ext uri="{BB962C8B-B14F-4D97-AF65-F5344CB8AC3E}">
        <p14:creationId xmlns:p14="http://schemas.microsoft.com/office/powerpoint/2010/main" val="25632044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1AAC07-ACE2-41CC-84C3-CC41FC444E5D}"/>
              </a:ext>
            </a:extLst>
          </p:cNvPr>
          <p:cNvSpPr>
            <a:spLocks noGrp="1"/>
          </p:cNvSpPr>
          <p:nvPr>
            <p:ph type="title"/>
          </p:nvPr>
        </p:nvSpPr>
        <p:spPr/>
        <p:txBody>
          <a:bodyPr/>
          <a:lstStyle/>
          <a:p>
            <a:r>
              <a:rPr lang="bs-Latn-BA" dirty="0"/>
              <a:t>FORM</a:t>
            </a:r>
            <a:r>
              <a:rPr lang="en-US" dirty="0"/>
              <a:t>S</a:t>
            </a:r>
          </a:p>
        </p:txBody>
      </p:sp>
      <p:pic>
        <p:nvPicPr>
          <p:cNvPr id="2050" name="Picture 2" descr="25+ Free Login &amp; Registration Form Templates in HTML &amp; CSS">
            <a:extLst>
              <a:ext uri="{FF2B5EF4-FFF2-40B4-BE49-F238E27FC236}">
                <a16:creationId xmlns:a16="http://schemas.microsoft.com/office/drawing/2014/main" id="{254977D1-1924-75E2-CE02-8F21AA1D7F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32371" y="1238527"/>
            <a:ext cx="5079258" cy="28570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68495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E58954A-92BF-946B-0843-F8B02E0BBECE}"/>
              </a:ext>
            </a:extLst>
          </p:cNvPr>
          <p:cNvPicPr>
            <a:picLocks noChangeAspect="1"/>
          </p:cNvPicPr>
          <p:nvPr/>
        </p:nvPicPr>
        <p:blipFill>
          <a:blip r:embed="rId2"/>
          <a:stretch>
            <a:fillRect/>
          </a:stretch>
        </p:blipFill>
        <p:spPr>
          <a:xfrm>
            <a:off x="4572000" y="1256447"/>
            <a:ext cx="3949064" cy="2630606"/>
          </a:xfrm>
          <a:prstGeom prst="rect">
            <a:avLst/>
          </a:prstGeom>
        </p:spPr>
      </p:pic>
      <p:sp>
        <p:nvSpPr>
          <p:cNvPr id="11" name="Title 1">
            <a:extLst>
              <a:ext uri="{FF2B5EF4-FFF2-40B4-BE49-F238E27FC236}">
                <a16:creationId xmlns:a16="http://schemas.microsoft.com/office/drawing/2014/main" id="{79B0C31B-FDB4-4AFB-1CA5-0CFEC532B9C0}"/>
              </a:ext>
            </a:extLst>
          </p:cNvPr>
          <p:cNvSpPr txBox="1">
            <a:spLocks/>
          </p:cNvSpPr>
          <p:nvPr/>
        </p:nvSpPr>
        <p:spPr>
          <a:xfrm>
            <a:off x="695311" y="259080"/>
            <a:ext cx="3442850" cy="64008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b="1" dirty="0">
                <a:solidFill>
                  <a:schemeClr val="bg2"/>
                </a:solidFill>
              </a:rPr>
              <a:t>ABOUT ME</a:t>
            </a:r>
            <a:r>
              <a:rPr lang="bs-Latn-BA" sz="4000" b="1" dirty="0">
                <a:solidFill>
                  <a:schemeClr val="bg2"/>
                </a:solidFill>
              </a:rPr>
              <a:t>:</a:t>
            </a:r>
            <a:endParaRPr lang="en-US" sz="4000" b="1" dirty="0">
              <a:solidFill>
                <a:schemeClr val="bg2"/>
              </a:solidFill>
            </a:endParaRPr>
          </a:p>
        </p:txBody>
      </p:sp>
      <p:sp>
        <p:nvSpPr>
          <p:cNvPr id="14" name="TextBox 13">
            <a:extLst>
              <a:ext uri="{FF2B5EF4-FFF2-40B4-BE49-F238E27FC236}">
                <a16:creationId xmlns:a16="http://schemas.microsoft.com/office/drawing/2014/main" id="{A61E163B-2C57-3A68-9BFA-92C7809A9AE6}"/>
              </a:ext>
            </a:extLst>
          </p:cNvPr>
          <p:cNvSpPr txBox="1"/>
          <p:nvPr/>
        </p:nvSpPr>
        <p:spPr>
          <a:xfrm>
            <a:off x="695311" y="1417319"/>
            <a:ext cx="3710940" cy="2031325"/>
          </a:xfrm>
          <a:prstGeom prst="rect">
            <a:avLst/>
          </a:prstGeom>
          <a:noFill/>
        </p:spPr>
        <p:txBody>
          <a:bodyPr wrap="square" rtlCol="0">
            <a:spAutoFit/>
          </a:bodyPr>
          <a:lstStyle/>
          <a:p>
            <a:r>
              <a:rPr lang="en-US" sz="1800" dirty="0">
                <a:solidFill>
                  <a:schemeClr val="bg1">
                    <a:lumMod val="85000"/>
                  </a:schemeClr>
                </a:solidFill>
              </a:rPr>
              <a:t>- 4 YEARS OF SELF-THOUGHT LEARNING</a:t>
            </a:r>
          </a:p>
          <a:p>
            <a:endParaRPr lang="bs-Latn-BA" sz="1800" dirty="0">
              <a:solidFill>
                <a:schemeClr val="bg1">
                  <a:lumMod val="85000"/>
                </a:schemeClr>
              </a:solidFill>
            </a:endParaRPr>
          </a:p>
          <a:p>
            <a:r>
              <a:rPr lang="bs-Latn-BA" sz="1800" dirty="0">
                <a:solidFill>
                  <a:schemeClr val="bg1">
                    <a:lumMod val="85000"/>
                  </a:schemeClr>
                </a:solidFill>
              </a:rPr>
              <a:t>- DOZENS OF PROJECTS</a:t>
            </a:r>
            <a:endParaRPr lang="en-US" sz="1800" dirty="0">
              <a:solidFill>
                <a:schemeClr val="bg1">
                  <a:lumMod val="85000"/>
                </a:schemeClr>
              </a:solidFill>
            </a:endParaRPr>
          </a:p>
          <a:p>
            <a:endParaRPr lang="bs-Latn-BA" sz="1800" dirty="0">
              <a:solidFill>
                <a:schemeClr val="bg1">
                  <a:lumMod val="85000"/>
                </a:schemeClr>
              </a:solidFill>
            </a:endParaRPr>
          </a:p>
          <a:p>
            <a:r>
              <a:rPr lang="bs-Latn-BA" sz="1800" dirty="0">
                <a:solidFill>
                  <a:schemeClr val="bg1">
                    <a:lumMod val="85000"/>
                  </a:schemeClr>
                </a:solidFill>
              </a:rPr>
              <a:t>- PARTICIPATION IN OPEN-SOURCE PROJECTS</a:t>
            </a:r>
            <a:endParaRPr lang="en-US" sz="1800" dirty="0">
              <a:solidFill>
                <a:schemeClr val="bg1">
                  <a:lumMod val="85000"/>
                </a:schemeClr>
              </a:solidFill>
            </a:endParaRPr>
          </a:p>
        </p:txBody>
      </p:sp>
    </p:spTree>
    <p:extLst>
      <p:ext uri="{BB962C8B-B14F-4D97-AF65-F5344CB8AC3E}">
        <p14:creationId xmlns:p14="http://schemas.microsoft.com/office/powerpoint/2010/main" val="12429626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6BCB3F-3481-FF89-CADB-DFD4A5888DA0}"/>
              </a:ext>
            </a:extLst>
          </p:cNvPr>
          <p:cNvSpPr>
            <a:spLocks noGrp="1"/>
          </p:cNvSpPr>
          <p:nvPr>
            <p:ph type="title"/>
          </p:nvPr>
        </p:nvSpPr>
        <p:spPr/>
        <p:txBody>
          <a:bodyPr/>
          <a:lstStyle/>
          <a:p>
            <a:r>
              <a:rPr lang="bs-Latn-BA" dirty="0"/>
              <a:t>CSS</a:t>
            </a:r>
            <a:endParaRPr lang="en-US" dirty="0"/>
          </a:p>
        </p:txBody>
      </p:sp>
      <p:pic>
        <p:nvPicPr>
          <p:cNvPr id="3074" name="Picture 2">
            <a:extLst>
              <a:ext uri="{FF2B5EF4-FFF2-40B4-BE49-F238E27FC236}">
                <a16:creationId xmlns:a16="http://schemas.microsoft.com/office/drawing/2014/main" id="{663EF818-A38A-1012-A844-8D4C5B8BAC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5681" y="1141862"/>
            <a:ext cx="3332638" cy="33326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27892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96284E-1201-45C7-52FD-F3B97E447DD2}"/>
              </a:ext>
            </a:extLst>
          </p:cNvPr>
          <p:cNvSpPr>
            <a:spLocks noGrp="1"/>
          </p:cNvSpPr>
          <p:nvPr>
            <p:ph type="title"/>
          </p:nvPr>
        </p:nvSpPr>
        <p:spPr>
          <a:xfrm>
            <a:off x="1278050" y="343199"/>
            <a:ext cx="6588000" cy="938295"/>
          </a:xfrm>
        </p:spPr>
        <p:txBody>
          <a:bodyPr/>
          <a:lstStyle/>
          <a:p>
            <a:r>
              <a:rPr lang="en-US" dirty="0"/>
              <a:t>HOW TO USE TAGS IN CSS</a:t>
            </a:r>
          </a:p>
        </p:txBody>
      </p:sp>
      <p:pic>
        <p:nvPicPr>
          <p:cNvPr id="4098" name="Picture 2" descr="Why you should stop writing CSS in “CSS”">
            <a:extLst>
              <a:ext uri="{FF2B5EF4-FFF2-40B4-BE49-F238E27FC236}">
                <a16:creationId xmlns:a16="http://schemas.microsoft.com/office/drawing/2014/main" id="{63C41F5D-F8DF-A723-3615-D0112BE01B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2436" y="1461254"/>
            <a:ext cx="5919127" cy="32851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22973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8B4B56D-B680-E1FD-5BFE-B4507BDC5DD8}"/>
              </a:ext>
            </a:extLst>
          </p:cNvPr>
          <p:cNvSpPr>
            <a:spLocks noGrp="1"/>
          </p:cNvSpPr>
          <p:nvPr>
            <p:ph type="title"/>
          </p:nvPr>
        </p:nvSpPr>
        <p:spPr>
          <a:xfrm>
            <a:off x="1278049" y="343199"/>
            <a:ext cx="6617827" cy="1025063"/>
          </a:xfrm>
        </p:spPr>
        <p:txBody>
          <a:bodyPr/>
          <a:lstStyle/>
          <a:p>
            <a:r>
              <a:rPr lang="en-US" dirty="0"/>
              <a:t>HOW TO GET THIS FROM HTML AND CSS:</a:t>
            </a:r>
          </a:p>
        </p:txBody>
      </p:sp>
      <p:pic>
        <p:nvPicPr>
          <p:cNvPr id="5" name="Picture 4">
            <a:extLst>
              <a:ext uri="{FF2B5EF4-FFF2-40B4-BE49-F238E27FC236}">
                <a16:creationId xmlns:a16="http://schemas.microsoft.com/office/drawing/2014/main" id="{A3C77960-188F-8A44-CEC9-0C542D7C24D4}"/>
              </a:ext>
            </a:extLst>
          </p:cNvPr>
          <p:cNvPicPr>
            <a:picLocks noChangeAspect="1"/>
          </p:cNvPicPr>
          <p:nvPr/>
        </p:nvPicPr>
        <p:blipFill>
          <a:blip r:embed="rId2"/>
          <a:stretch>
            <a:fillRect/>
          </a:stretch>
        </p:blipFill>
        <p:spPr>
          <a:xfrm>
            <a:off x="2119138" y="1680840"/>
            <a:ext cx="4905723" cy="2598138"/>
          </a:xfrm>
          <a:prstGeom prst="rect">
            <a:avLst/>
          </a:prstGeom>
        </p:spPr>
      </p:pic>
    </p:spTree>
    <p:extLst>
      <p:ext uri="{BB962C8B-B14F-4D97-AF65-F5344CB8AC3E}">
        <p14:creationId xmlns:p14="http://schemas.microsoft.com/office/powerpoint/2010/main" val="11266476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6BCB3F-3481-FF89-CADB-DFD4A5888DA0}"/>
              </a:ext>
            </a:extLst>
          </p:cNvPr>
          <p:cNvSpPr>
            <a:spLocks noGrp="1"/>
          </p:cNvSpPr>
          <p:nvPr>
            <p:ph type="title"/>
          </p:nvPr>
        </p:nvSpPr>
        <p:spPr/>
        <p:txBody>
          <a:bodyPr/>
          <a:lstStyle/>
          <a:p>
            <a:r>
              <a:rPr lang="bs-Latn-BA" dirty="0"/>
              <a:t>JAVASCRIPT</a:t>
            </a:r>
            <a:endParaRPr lang="en-US" dirty="0"/>
          </a:p>
        </p:txBody>
      </p:sp>
      <p:pic>
        <p:nvPicPr>
          <p:cNvPr id="2" name="Picture 1">
            <a:extLst>
              <a:ext uri="{FF2B5EF4-FFF2-40B4-BE49-F238E27FC236}">
                <a16:creationId xmlns:a16="http://schemas.microsoft.com/office/drawing/2014/main" id="{ADA91A44-967D-8F00-27C8-84E358E30E64}"/>
              </a:ext>
            </a:extLst>
          </p:cNvPr>
          <p:cNvPicPr>
            <a:picLocks noChangeAspect="1"/>
          </p:cNvPicPr>
          <p:nvPr/>
        </p:nvPicPr>
        <p:blipFill>
          <a:blip r:embed="rId2"/>
          <a:stretch>
            <a:fillRect/>
          </a:stretch>
        </p:blipFill>
        <p:spPr>
          <a:xfrm>
            <a:off x="3295354" y="1383697"/>
            <a:ext cx="2553291" cy="2553291"/>
          </a:xfrm>
          <a:prstGeom prst="rect">
            <a:avLst/>
          </a:prstGeom>
        </p:spPr>
      </p:pic>
    </p:spTree>
    <p:extLst>
      <p:ext uri="{BB962C8B-B14F-4D97-AF65-F5344CB8AC3E}">
        <p14:creationId xmlns:p14="http://schemas.microsoft.com/office/powerpoint/2010/main" val="17645346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96284E-1201-45C7-52FD-F3B97E447DD2}"/>
              </a:ext>
            </a:extLst>
          </p:cNvPr>
          <p:cNvSpPr>
            <a:spLocks noGrp="1"/>
          </p:cNvSpPr>
          <p:nvPr>
            <p:ph type="title"/>
          </p:nvPr>
        </p:nvSpPr>
        <p:spPr>
          <a:xfrm>
            <a:off x="1278050" y="343199"/>
            <a:ext cx="6588000" cy="938295"/>
          </a:xfrm>
        </p:spPr>
        <p:txBody>
          <a:bodyPr/>
          <a:lstStyle/>
          <a:p>
            <a:r>
              <a:rPr lang="bs-Latn-BA" dirty="0"/>
              <a:t>PROGRAMMING IN JS (JAVASCRIPT):</a:t>
            </a:r>
            <a:endParaRPr lang="en-US" dirty="0"/>
          </a:p>
        </p:txBody>
      </p:sp>
      <p:pic>
        <p:nvPicPr>
          <p:cNvPr id="2" name="Picture 1">
            <a:extLst>
              <a:ext uri="{FF2B5EF4-FFF2-40B4-BE49-F238E27FC236}">
                <a16:creationId xmlns:a16="http://schemas.microsoft.com/office/drawing/2014/main" id="{3AAC10A1-1671-56C8-7B21-A2A3CD1C0C76}"/>
              </a:ext>
            </a:extLst>
          </p:cNvPr>
          <p:cNvPicPr>
            <a:picLocks noChangeAspect="1"/>
          </p:cNvPicPr>
          <p:nvPr/>
        </p:nvPicPr>
        <p:blipFill>
          <a:blip r:embed="rId2"/>
          <a:stretch>
            <a:fillRect/>
          </a:stretch>
        </p:blipFill>
        <p:spPr>
          <a:xfrm>
            <a:off x="2172690" y="1556068"/>
            <a:ext cx="4798620" cy="3193639"/>
          </a:xfrm>
          <a:prstGeom prst="rect">
            <a:avLst/>
          </a:prstGeom>
        </p:spPr>
      </p:pic>
    </p:spTree>
    <p:extLst>
      <p:ext uri="{BB962C8B-B14F-4D97-AF65-F5344CB8AC3E}">
        <p14:creationId xmlns:p14="http://schemas.microsoft.com/office/powerpoint/2010/main" val="4688437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DF80C43-D306-3D17-B645-6A53201F4ABD}"/>
              </a:ext>
            </a:extLst>
          </p:cNvPr>
          <p:cNvSpPr>
            <a:spLocks noGrp="1"/>
          </p:cNvSpPr>
          <p:nvPr>
            <p:ph type="title"/>
          </p:nvPr>
        </p:nvSpPr>
        <p:spPr>
          <a:xfrm>
            <a:off x="956061" y="207063"/>
            <a:ext cx="7372041" cy="669000"/>
          </a:xfrm>
        </p:spPr>
        <p:txBody>
          <a:bodyPr/>
          <a:lstStyle/>
          <a:p>
            <a:r>
              <a:rPr lang="bs-Latn-BA" dirty="0"/>
              <a:t>DATA STRUCTURES AND ALGORITHMS</a:t>
            </a:r>
            <a:endParaRPr lang="en-US" dirty="0"/>
          </a:p>
        </p:txBody>
      </p:sp>
      <p:pic>
        <p:nvPicPr>
          <p:cNvPr id="4" name="Picture 3">
            <a:extLst>
              <a:ext uri="{FF2B5EF4-FFF2-40B4-BE49-F238E27FC236}">
                <a16:creationId xmlns:a16="http://schemas.microsoft.com/office/drawing/2014/main" id="{52148DC9-A63A-8162-F780-139BF147E056}"/>
              </a:ext>
            </a:extLst>
          </p:cNvPr>
          <p:cNvPicPr>
            <a:picLocks noChangeAspect="1"/>
          </p:cNvPicPr>
          <p:nvPr/>
        </p:nvPicPr>
        <p:blipFill>
          <a:blip r:embed="rId2"/>
          <a:stretch>
            <a:fillRect/>
          </a:stretch>
        </p:blipFill>
        <p:spPr>
          <a:xfrm>
            <a:off x="563991" y="876063"/>
            <a:ext cx="8016018" cy="3853414"/>
          </a:xfrm>
          <a:prstGeom prst="rect">
            <a:avLst/>
          </a:prstGeom>
        </p:spPr>
      </p:pic>
    </p:spTree>
    <p:extLst>
      <p:ext uri="{BB962C8B-B14F-4D97-AF65-F5344CB8AC3E}">
        <p14:creationId xmlns:p14="http://schemas.microsoft.com/office/powerpoint/2010/main" val="5185824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5F23E41-0184-B870-637C-97D4C8064EB4}"/>
              </a:ext>
            </a:extLst>
          </p:cNvPr>
          <p:cNvSpPr>
            <a:spLocks noGrp="1"/>
          </p:cNvSpPr>
          <p:nvPr>
            <p:ph type="title"/>
          </p:nvPr>
        </p:nvSpPr>
        <p:spPr>
          <a:xfrm>
            <a:off x="991049" y="316502"/>
            <a:ext cx="7338668" cy="669000"/>
          </a:xfrm>
        </p:spPr>
        <p:txBody>
          <a:bodyPr/>
          <a:lstStyle/>
          <a:p>
            <a:r>
              <a:rPr lang="bs-Latn-BA" dirty="0"/>
              <a:t>FINAL PROJECT</a:t>
            </a:r>
            <a:endParaRPr lang="en-US" dirty="0"/>
          </a:p>
        </p:txBody>
      </p:sp>
      <p:pic>
        <p:nvPicPr>
          <p:cNvPr id="5" name="Picture 4">
            <a:extLst>
              <a:ext uri="{FF2B5EF4-FFF2-40B4-BE49-F238E27FC236}">
                <a16:creationId xmlns:a16="http://schemas.microsoft.com/office/drawing/2014/main" id="{9D46210F-ACB0-D985-FC1D-BC41FD61A470}"/>
              </a:ext>
            </a:extLst>
          </p:cNvPr>
          <p:cNvPicPr>
            <a:picLocks noChangeAspect="1"/>
          </p:cNvPicPr>
          <p:nvPr/>
        </p:nvPicPr>
        <p:blipFill>
          <a:blip r:embed="rId2"/>
          <a:stretch>
            <a:fillRect/>
          </a:stretch>
        </p:blipFill>
        <p:spPr>
          <a:xfrm>
            <a:off x="697480" y="1148284"/>
            <a:ext cx="7749039" cy="3520777"/>
          </a:xfrm>
          <a:prstGeom prst="rect">
            <a:avLst/>
          </a:prstGeom>
        </p:spPr>
      </p:pic>
    </p:spTree>
    <p:extLst>
      <p:ext uri="{BB962C8B-B14F-4D97-AF65-F5344CB8AC3E}">
        <p14:creationId xmlns:p14="http://schemas.microsoft.com/office/powerpoint/2010/main" val="21706650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82ED9B7-7693-F3D5-C2BE-141A066978F3}"/>
              </a:ext>
            </a:extLst>
          </p:cNvPr>
          <p:cNvSpPr>
            <a:spLocks noGrp="1"/>
          </p:cNvSpPr>
          <p:nvPr>
            <p:ph type="title"/>
          </p:nvPr>
        </p:nvSpPr>
        <p:spPr/>
        <p:txBody>
          <a:bodyPr/>
          <a:lstStyle/>
          <a:p>
            <a:r>
              <a:rPr lang="en-US" dirty="0"/>
              <a:t>THINKING LIKE A PROGRAMMER</a:t>
            </a:r>
            <a:r>
              <a:rPr lang="bs-Latn-BA" dirty="0"/>
              <a:t>:</a:t>
            </a:r>
            <a:endParaRPr lang="en-US" dirty="0"/>
          </a:p>
        </p:txBody>
      </p:sp>
      <p:pic>
        <p:nvPicPr>
          <p:cNvPr id="4" name="Picture 3">
            <a:extLst>
              <a:ext uri="{FF2B5EF4-FFF2-40B4-BE49-F238E27FC236}">
                <a16:creationId xmlns:a16="http://schemas.microsoft.com/office/drawing/2014/main" id="{DBEA538B-90C5-6B52-5538-2812536C337F}"/>
              </a:ext>
            </a:extLst>
          </p:cNvPr>
          <p:cNvPicPr>
            <a:picLocks noChangeAspect="1"/>
          </p:cNvPicPr>
          <p:nvPr/>
        </p:nvPicPr>
        <p:blipFill>
          <a:blip r:embed="rId2"/>
          <a:stretch>
            <a:fillRect/>
          </a:stretch>
        </p:blipFill>
        <p:spPr>
          <a:xfrm>
            <a:off x="2036264" y="1190663"/>
            <a:ext cx="5071472" cy="3378868"/>
          </a:xfrm>
          <a:prstGeom prst="rect">
            <a:avLst/>
          </a:prstGeom>
        </p:spPr>
      </p:pic>
    </p:spTree>
    <p:extLst>
      <p:ext uri="{BB962C8B-B14F-4D97-AF65-F5344CB8AC3E}">
        <p14:creationId xmlns:p14="http://schemas.microsoft.com/office/powerpoint/2010/main" val="12682391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32"/>
          <p:cNvSpPr txBox="1">
            <a:spLocks noGrp="1"/>
          </p:cNvSpPr>
          <p:nvPr>
            <p:ph type="title"/>
          </p:nvPr>
        </p:nvSpPr>
        <p:spPr>
          <a:xfrm>
            <a:off x="434777" y="2178405"/>
            <a:ext cx="8425200" cy="786690"/>
          </a:xfrm>
          <a:prstGeom prst="rect">
            <a:avLst/>
          </a:prstGeom>
        </p:spPr>
        <p:txBody>
          <a:bodyPr spcFirstLastPara="1" wrap="square" lIns="91425" tIns="0" rIns="91425" bIns="0" anchor="ctr" anchorCtr="0">
            <a:noAutofit/>
          </a:bodyPr>
          <a:lstStyle/>
          <a:p>
            <a:pPr marL="0" lvl="0" indent="0" algn="ctr" rtl="0">
              <a:spcBef>
                <a:spcPts val="0"/>
              </a:spcBef>
              <a:spcAft>
                <a:spcPts val="0"/>
              </a:spcAft>
              <a:buNone/>
            </a:pPr>
            <a:r>
              <a:rPr lang="bs-Latn-BA" sz="6000" dirty="0"/>
              <a:t>BASIC CONCEPTS</a:t>
            </a:r>
            <a:endParaRPr sz="60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C8042A4-4FB4-7DE6-88B1-9BAEEA056A37}"/>
              </a:ext>
            </a:extLst>
          </p:cNvPr>
          <p:cNvSpPr>
            <a:spLocks noGrp="1"/>
          </p:cNvSpPr>
          <p:nvPr>
            <p:ph type="title" idx="2"/>
          </p:nvPr>
        </p:nvSpPr>
        <p:spPr>
          <a:xfrm>
            <a:off x="474823" y="2624736"/>
            <a:ext cx="8425200" cy="489600"/>
          </a:xfrm>
        </p:spPr>
        <p:txBody>
          <a:bodyPr/>
          <a:lstStyle/>
          <a:p>
            <a:r>
              <a:rPr lang="en-US" dirty="0"/>
              <a:t>1.KOMPJUTER</a:t>
            </a:r>
          </a:p>
        </p:txBody>
      </p:sp>
    </p:spTree>
    <p:extLst>
      <p:ext uri="{BB962C8B-B14F-4D97-AF65-F5344CB8AC3E}">
        <p14:creationId xmlns:p14="http://schemas.microsoft.com/office/powerpoint/2010/main" val="16342947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0A1F62E-9C68-6CC1-302D-0BDD12C2CB62}"/>
              </a:ext>
            </a:extLst>
          </p:cNvPr>
          <p:cNvPicPr>
            <a:picLocks noChangeAspect="1"/>
          </p:cNvPicPr>
          <p:nvPr/>
        </p:nvPicPr>
        <p:blipFill>
          <a:blip r:embed="rId2"/>
          <a:stretch>
            <a:fillRect/>
          </a:stretch>
        </p:blipFill>
        <p:spPr>
          <a:xfrm>
            <a:off x="601980" y="525780"/>
            <a:ext cx="3970020" cy="1985010"/>
          </a:xfrm>
          <a:prstGeom prst="rect">
            <a:avLst/>
          </a:prstGeom>
        </p:spPr>
      </p:pic>
      <p:pic>
        <p:nvPicPr>
          <p:cNvPr id="3" name="Picture 2">
            <a:extLst>
              <a:ext uri="{FF2B5EF4-FFF2-40B4-BE49-F238E27FC236}">
                <a16:creationId xmlns:a16="http://schemas.microsoft.com/office/drawing/2014/main" id="{C5F8C742-948A-E91D-21B1-65B05E473FF8}"/>
              </a:ext>
            </a:extLst>
          </p:cNvPr>
          <p:cNvPicPr>
            <a:picLocks noChangeAspect="1"/>
          </p:cNvPicPr>
          <p:nvPr/>
        </p:nvPicPr>
        <p:blipFill>
          <a:blip r:embed="rId3"/>
          <a:stretch>
            <a:fillRect/>
          </a:stretch>
        </p:blipFill>
        <p:spPr>
          <a:xfrm>
            <a:off x="2586990" y="3155578"/>
            <a:ext cx="3787140" cy="1052233"/>
          </a:xfrm>
          <a:prstGeom prst="rect">
            <a:avLst/>
          </a:prstGeom>
        </p:spPr>
      </p:pic>
      <p:pic>
        <p:nvPicPr>
          <p:cNvPr id="4" name="Picture 3">
            <a:extLst>
              <a:ext uri="{FF2B5EF4-FFF2-40B4-BE49-F238E27FC236}">
                <a16:creationId xmlns:a16="http://schemas.microsoft.com/office/drawing/2014/main" id="{1EA3E604-6E33-14DB-D7F9-A8AAAD888A3A}"/>
              </a:ext>
            </a:extLst>
          </p:cNvPr>
          <p:cNvPicPr>
            <a:picLocks noChangeAspect="1"/>
          </p:cNvPicPr>
          <p:nvPr/>
        </p:nvPicPr>
        <p:blipFill>
          <a:blip r:embed="rId4"/>
          <a:stretch>
            <a:fillRect/>
          </a:stretch>
        </p:blipFill>
        <p:spPr>
          <a:xfrm>
            <a:off x="5646420" y="703897"/>
            <a:ext cx="2895600" cy="1628775"/>
          </a:xfrm>
          <a:prstGeom prst="rect">
            <a:avLst/>
          </a:prstGeom>
        </p:spPr>
      </p:pic>
    </p:spTree>
    <p:extLst>
      <p:ext uri="{BB962C8B-B14F-4D97-AF65-F5344CB8AC3E}">
        <p14:creationId xmlns:p14="http://schemas.microsoft.com/office/powerpoint/2010/main" val="24179052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87A4D-04E9-E5F6-C3D8-350A897816DC}"/>
              </a:ext>
            </a:extLst>
          </p:cNvPr>
          <p:cNvSpPr>
            <a:spLocks noGrp="1"/>
          </p:cNvSpPr>
          <p:nvPr>
            <p:ph type="title"/>
          </p:nvPr>
        </p:nvSpPr>
        <p:spPr/>
        <p:txBody>
          <a:bodyPr/>
          <a:lstStyle/>
          <a:p>
            <a:r>
              <a:rPr lang="bs-Latn-BA" dirty="0"/>
              <a:t>KOMPJUTER (LIČNI):</a:t>
            </a:r>
            <a:endParaRPr lang="en-US" dirty="0"/>
          </a:p>
        </p:txBody>
      </p:sp>
      <p:pic>
        <p:nvPicPr>
          <p:cNvPr id="3" name="Picture 2">
            <a:extLst>
              <a:ext uri="{FF2B5EF4-FFF2-40B4-BE49-F238E27FC236}">
                <a16:creationId xmlns:a16="http://schemas.microsoft.com/office/drawing/2014/main" id="{D9D31E23-039F-DB13-B754-5506B664639C}"/>
              </a:ext>
            </a:extLst>
          </p:cNvPr>
          <p:cNvPicPr>
            <a:picLocks noChangeAspect="1"/>
          </p:cNvPicPr>
          <p:nvPr/>
        </p:nvPicPr>
        <p:blipFill>
          <a:blip r:embed="rId2"/>
          <a:stretch>
            <a:fillRect/>
          </a:stretch>
        </p:blipFill>
        <p:spPr>
          <a:xfrm>
            <a:off x="1815451" y="1373382"/>
            <a:ext cx="5513098" cy="3101118"/>
          </a:xfrm>
          <a:prstGeom prst="rect">
            <a:avLst/>
          </a:prstGeom>
        </p:spPr>
      </p:pic>
    </p:spTree>
    <p:extLst>
      <p:ext uri="{BB962C8B-B14F-4D97-AF65-F5344CB8AC3E}">
        <p14:creationId xmlns:p14="http://schemas.microsoft.com/office/powerpoint/2010/main" val="31678916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AA970-E5EB-E49B-2799-D2544659DEFE}"/>
              </a:ext>
            </a:extLst>
          </p:cNvPr>
          <p:cNvSpPr>
            <a:spLocks noGrp="1"/>
          </p:cNvSpPr>
          <p:nvPr>
            <p:ph type="title"/>
          </p:nvPr>
        </p:nvSpPr>
        <p:spPr>
          <a:xfrm>
            <a:off x="420491" y="343200"/>
            <a:ext cx="8476554" cy="669000"/>
          </a:xfrm>
        </p:spPr>
        <p:txBody>
          <a:bodyPr/>
          <a:lstStyle/>
          <a:p>
            <a:r>
              <a:rPr lang="en-US" dirty="0"/>
              <a:t>BUT THERE ARE MANY MORE TYPES:</a:t>
            </a:r>
          </a:p>
        </p:txBody>
      </p:sp>
      <p:pic>
        <p:nvPicPr>
          <p:cNvPr id="3" name="Picture 2">
            <a:extLst>
              <a:ext uri="{FF2B5EF4-FFF2-40B4-BE49-F238E27FC236}">
                <a16:creationId xmlns:a16="http://schemas.microsoft.com/office/drawing/2014/main" id="{E29BF357-ED67-A249-D5E6-2E4D1848334C}"/>
              </a:ext>
            </a:extLst>
          </p:cNvPr>
          <p:cNvPicPr>
            <a:picLocks noChangeAspect="1"/>
          </p:cNvPicPr>
          <p:nvPr/>
        </p:nvPicPr>
        <p:blipFill>
          <a:blip r:embed="rId2"/>
          <a:stretch>
            <a:fillRect/>
          </a:stretch>
        </p:blipFill>
        <p:spPr>
          <a:xfrm>
            <a:off x="1779922" y="1259924"/>
            <a:ext cx="5584156" cy="3142711"/>
          </a:xfrm>
          <a:prstGeom prst="rect">
            <a:avLst/>
          </a:prstGeom>
        </p:spPr>
      </p:pic>
    </p:spTree>
    <p:extLst>
      <p:ext uri="{BB962C8B-B14F-4D97-AF65-F5344CB8AC3E}">
        <p14:creationId xmlns:p14="http://schemas.microsoft.com/office/powerpoint/2010/main" val="23686346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517934-F53E-F786-CF05-3280B5182423}"/>
              </a:ext>
            </a:extLst>
          </p:cNvPr>
          <p:cNvSpPr>
            <a:spLocks noGrp="1"/>
          </p:cNvSpPr>
          <p:nvPr>
            <p:ph type="title"/>
          </p:nvPr>
        </p:nvSpPr>
        <p:spPr>
          <a:xfrm>
            <a:off x="0" y="343200"/>
            <a:ext cx="9143999" cy="669000"/>
          </a:xfrm>
        </p:spPr>
        <p:txBody>
          <a:bodyPr/>
          <a:lstStyle/>
          <a:p>
            <a:r>
              <a:rPr lang="en-US" dirty="0"/>
              <a:t>HOW DO THEY WORK (BINARY SYSTEM?)</a:t>
            </a:r>
          </a:p>
        </p:txBody>
      </p:sp>
      <p:sp>
        <p:nvSpPr>
          <p:cNvPr id="3" name="Title 1">
            <a:extLst>
              <a:ext uri="{FF2B5EF4-FFF2-40B4-BE49-F238E27FC236}">
                <a16:creationId xmlns:a16="http://schemas.microsoft.com/office/drawing/2014/main" id="{99AB2530-FFAD-ACE0-069E-41BE2E990196}"/>
              </a:ext>
            </a:extLst>
          </p:cNvPr>
          <p:cNvSpPr txBox="1">
            <a:spLocks/>
          </p:cNvSpPr>
          <p:nvPr/>
        </p:nvSpPr>
        <p:spPr>
          <a:xfrm>
            <a:off x="-253629" y="2064096"/>
            <a:ext cx="9397628" cy="66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r>
              <a:rPr lang="bs-Latn-BA" sz="6600" dirty="0">
                <a:solidFill>
                  <a:schemeClr val="bg2">
                    <a:lumMod val="60000"/>
                    <a:lumOff val="40000"/>
                  </a:schemeClr>
                </a:solidFill>
              </a:rPr>
              <a:t>0</a:t>
            </a:r>
            <a:r>
              <a:rPr lang="bs-Latn-BA" sz="6600" dirty="0">
                <a:solidFill>
                  <a:schemeClr val="accent6">
                    <a:lumMod val="60000"/>
                    <a:lumOff val="40000"/>
                  </a:schemeClr>
                </a:solidFill>
              </a:rPr>
              <a:t>1</a:t>
            </a:r>
            <a:r>
              <a:rPr lang="bs-Latn-BA" sz="6600" dirty="0">
                <a:solidFill>
                  <a:schemeClr val="bg2">
                    <a:lumMod val="60000"/>
                    <a:lumOff val="40000"/>
                  </a:schemeClr>
                </a:solidFill>
              </a:rPr>
              <a:t>0</a:t>
            </a:r>
            <a:r>
              <a:rPr lang="bs-Latn-BA" sz="6600" dirty="0">
                <a:solidFill>
                  <a:schemeClr val="tx2">
                    <a:lumMod val="60000"/>
                    <a:lumOff val="40000"/>
                  </a:schemeClr>
                </a:solidFill>
              </a:rPr>
              <a:t>1</a:t>
            </a:r>
            <a:r>
              <a:rPr lang="bs-Latn-BA" sz="6600" dirty="0">
                <a:solidFill>
                  <a:schemeClr val="bg2">
                    <a:lumMod val="60000"/>
                    <a:lumOff val="40000"/>
                  </a:schemeClr>
                </a:solidFill>
              </a:rPr>
              <a:t>0</a:t>
            </a:r>
            <a:r>
              <a:rPr lang="bs-Latn-BA" sz="6600" dirty="0">
                <a:solidFill>
                  <a:schemeClr val="tx2">
                    <a:lumMod val="60000"/>
                    <a:lumOff val="40000"/>
                  </a:schemeClr>
                </a:solidFill>
              </a:rPr>
              <a:t>1</a:t>
            </a:r>
            <a:r>
              <a:rPr lang="bs-Latn-BA" sz="6600" dirty="0">
                <a:solidFill>
                  <a:schemeClr val="bg2">
                    <a:lumMod val="60000"/>
                    <a:lumOff val="40000"/>
                  </a:schemeClr>
                </a:solidFill>
              </a:rPr>
              <a:t>000</a:t>
            </a:r>
            <a:r>
              <a:rPr lang="bs-Latn-BA" sz="6600" dirty="0">
                <a:solidFill>
                  <a:schemeClr val="tx2">
                    <a:lumMod val="60000"/>
                    <a:lumOff val="40000"/>
                  </a:schemeClr>
                </a:solidFill>
              </a:rPr>
              <a:t>1</a:t>
            </a:r>
            <a:r>
              <a:rPr lang="bs-Latn-BA" sz="6600" dirty="0">
                <a:solidFill>
                  <a:schemeClr val="bg2">
                    <a:lumMod val="60000"/>
                    <a:lumOff val="40000"/>
                  </a:schemeClr>
                </a:solidFill>
              </a:rPr>
              <a:t>00</a:t>
            </a:r>
            <a:r>
              <a:rPr lang="bs-Latn-BA" sz="6600" dirty="0">
                <a:solidFill>
                  <a:schemeClr val="tx2">
                    <a:lumMod val="60000"/>
                    <a:lumOff val="40000"/>
                  </a:schemeClr>
                </a:solidFill>
              </a:rPr>
              <a:t>1</a:t>
            </a:r>
            <a:endParaRPr lang="en-US" sz="6600" dirty="0">
              <a:solidFill>
                <a:schemeClr val="tx2">
                  <a:lumMod val="60000"/>
                  <a:lumOff val="40000"/>
                </a:schemeClr>
              </a:solidFill>
            </a:endParaRPr>
          </a:p>
        </p:txBody>
      </p:sp>
    </p:spTree>
    <p:extLst>
      <p:ext uri="{BB962C8B-B14F-4D97-AF65-F5344CB8AC3E}">
        <p14:creationId xmlns:p14="http://schemas.microsoft.com/office/powerpoint/2010/main" val="296248316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30C69F3-D13C-5CB5-AF3C-D89F5F9EC719}"/>
              </a:ext>
            </a:extLst>
          </p:cNvPr>
          <p:cNvSpPr>
            <a:spLocks noGrp="1"/>
          </p:cNvSpPr>
          <p:nvPr>
            <p:ph type="title"/>
          </p:nvPr>
        </p:nvSpPr>
        <p:spPr>
          <a:xfrm>
            <a:off x="1277937" y="2094949"/>
            <a:ext cx="6588125" cy="953601"/>
          </a:xfrm>
        </p:spPr>
        <p:txBody>
          <a:bodyPr/>
          <a:lstStyle/>
          <a:p>
            <a:r>
              <a:rPr lang="en-US" dirty="0"/>
              <a:t>DECADE SYSTEM AND TALLY MARKS SYSTEM</a:t>
            </a:r>
          </a:p>
        </p:txBody>
      </p:sp>
    </p:spTree>
    <p:extLst>
      <p:ext uri="{BB962C8B-B14F-4D97-AF65-F5344CB8AC3E}">
        <p14:creationId xmlns:p14="http://schemas.microsoft.com/office/powerpoint/2010/main" val="10613590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BC1598F-C8A9-B6C9-FF35-CDABCD1FD139}"/>
              </a:ext>
            </a:extLst>
          </p:cNvPr>
          <p:cNvPicPr>
            <a:picLocks noChangeAspect="1"/>
          </p:cNvPicPr>
          <p:nvPr/>
        </p:nvPicPr>
        <p:blipFill>
          <a:blip r:embed="rId2"/>
          <a:stretch>
            <a:fillRect/>
          </a:stretch>
        </p:blipFill>
        <p:spPr>
          <a:xfrm>
            <a:off x="2618494" y="2824545"/>
            <a:ext cx="1819056" cy="1926414"/>
          </a:xfrm>
          <a:prstGeom prst="rect">
            <a:avLst/>
          </a:prstGeom>
        </p:spPr>
      </p:pic>
      <p:pic>
        <p:nvPicPr>
          <p:cNvPr id="5" name="Picture 4">
            <a:extLst>
              <a:ext uri="{FF2B5EF4-FFF2-40B4-BE49-F238E27FC236}">
                <a16:creationId xmlns:a16="http://schemas.microsoft.com/office/drawing/2014/main" id="{6F53B8CD-B429-8A8A-8AED-031851ABC4A0}"/>
              </a:ext>
            </a:extLst>
          </p:cNvPr>
          <p:cNvPicPr>
            <a:picLocks noChangeAspect="1"/>
          </p:cNvPicPr>
          <p:nvPr/>
        </p:nvPicPr>
        <p:blipFill>
          <a:blip r:embed="rId2"/>
          <a:stretch>
            <a:fillRect/>
          </a:stretch>
        </p:blipFill>
        <p:spPr>
          <a:xfrm>
            <a:off x="974432" y="2688692"/>
            <a:ext cx="1819056" cy="1926414"/>
          </a:xfrm>
          <a:prstGeom prst="rect">
            <a:avLst/>
          </a:prstGeom>
        </p:spPr>
      </p:pic>
      <p:pic>
        <p:nvPicPr>
          <p:cNvPr id="6" name="Picture 5">
            <a:extLst>
              <a:ext uri="{FF2B5EF4-FFF2-40B4-BE49-F238E27FC236}">
                <a16:creationId xmlns:a16="http://schemas.microsoft.com/office/drawing/2014/main" id="{44C4F20E-4857-36DA-6915-3656957169CD}"/>
              </a:ext>
            </a:extLst>
          </p:cNvPr>
          <p:cNvPicPr>
            <a:picLocks noChangeAspect="1"/>
          </p:cNvPicPr>
          <p:nvPr/>
        </p:nvPicPr>
        <p:blipFill>
          <a:blip r:embed="rId2"/>
          <a:stretch>
            <a:fillRect/>
          </a:stretch>
        </p:blipFill>
        <p:spPr>
          <a:xfrm>
            <a:off x="2303336" y="1134240"/>
            <a:ext cx="1819056" cy="1926414"/>
          </a:xfrm>
          <a:prstGeom prst="rect">
            <a:avLst/>
          </a:prstGeom>
        </p:spPr>
      </p:pic>
      <p:pic>
        <p:nvPicPr>
          <p:cNvPr id="7" name="Picture 6">
            <a:extLst>
              <a:ext uri="{FF2B5EF4-FFF2-40B4-BE49-F238E27FC236}">
                <a16:creationId xmlns:a16="http://schemas.microsoft.com/office/drawing/2014/main" id="{C7C819A9-9BD8-9214-A9F0-03C66799124B}"/>
              </a:ext>
            </a:extLst>
          </p:cNvPr>
          <p:cNvPicPr>
            <a:picLocks noChangeAspect="1"/>
          </p:cNvPicPr>
          <p:nvPr/>
        </p:nvPicPr>
        <p:blipFill>
          <a:blip r:embed="rId2"/>
          <a:stretch>
            <a:fillRect/>
          </a:stretch>
        </p:blipFill>
        <p:spPr>
          <a:xfrm>
            <a:off x="774198" y="1278158"/>
            <a:ext cx="1819056" cy="1926414"/>
          </a:xfrm>
          <a:prstGeom prst="rect">
            <a:avLst/>
          </a:prstGeom>
        </p:spPr>
      </p:pic>
      <p:sp>
        <p:nvSpPr>
          <p:cNvPr id="9" name="Rectangle 8">
            <a:extLst>
              <a:ext uri="{FF2B5EF4-FFF2-40B4-BE49-F238E27FC236}">
                <a16:creationId xmlns:a16="http://schemas.microsoft.com/office/drawing/2014/main" id="{18C9EE36-8520-4FBA-032A-4F4C2A149D07}"/>
              </a:ext>
            </a:extLst>
          </p:cNvPr>
          <p:cNvSpPr/>
          <p:nvPr/>
        </p:nvSpPr>
        <p:spPr>
          <a:xfrm>
            <a:off x="5996695" y="1353663"/>
            <a:ext cx="186885" cy="1629818"/>
          </a:xfrm>
          <a:prstGeom prst="rect">
            <a:avLst/>
          </a:prstGeom>
          <a:solidFill>
            <a:schemeClr val="bg1"/>
          </a:solidFill>
          <a:ln w="76200">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7A1A76B-535B-91ED-24E0-4F57807C8533}"/>
              </a:ext>
            </a:extLst>
          </p:cNvPr>
          <p:cNvSpPr/>
          <p:nvPr/>
        </p:nvSpPr>
        <p:spPr>
          <a:xfrm>
            <a:off x="6387671" y="1338645"/>
            <a:ext cx="186885" cy="1629818"/>
          </a:xfrm>
          <a:prstGeom prst="rect">
            <a:avLst/>
          </a:prstGeom>
          <a:solidFill>
            <a:schemeClr val="bg1"/>
          </a:solidFill>
          <a:ln w="76200">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92624E8-F6B3-8AEE-8371-265A38C13741}"/>
              </a:ext>
            </a:extLst>
          </p:cNvPr>
          <p:cNvSpPr/>
          <p:nvPr/>
        </p:nvSpPr>
        <p:spPr>
          <a:xfrm rot="2833643">
            <a:off x="6634135" y="881211"/>
            <a:ext cx="103167" cy="2722302"/>
          </a:xfrm>
          <a:prstGeom prst="rect">
            <a:avLst/>
          </a:prstGeom>
          <a:solidFill>
            <a:schemeClr val="bg1"/>
          </a:solidFill>
          <a:ln w="76200">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B6188BA-517B-E3BF-BBE3-F5EEA9E14B38}"/>
              </a:ext>
            </a:extLst>
          </p:cNvPr>
          <p:cNvSpPr/>
          <p:nvPr/>
        </p:nvSpPr>
        <p:spPr>
          <a:xfrm>
            <a:off x="6815873" y="1338645"/>
            <a:ext cx="186885" cy="1629818"/>
          </a:xfrm>
          <a:prstGeom prst="rect">
            <a:avLst/>
          </a:prstGeom>
          <a:solidFill>
            <a:schemeClr val="bg1"/>
          </a:solidFill>
          <a:ln w="76200">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78ED305-D11A-A3C2-5E50-C06FD4B22B8D}"/>
              </a:ext>
            </a:extLst>
          </p:cNvPr>
          <p:cNvSpPr/>
          <p:nvPr/>
        </p:nvSpPr>
        <p:spPr>
          <a:xfrm>
            <a:off x="7239159" y="1338645"/>
            <a:ext cx="186885" cy="1629818"/>
          </a:xfrm>
          <a:prstGeom prst="rect">
            <a:avLst/>
          </a:prstGeom>
          <a:solidFill>
            <a:schemeClr val="bg1"/>
          </a:solidFill>
          <a:ln w="76200">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FADDEE26-05BD-2C9B-DFC0-5628566886B6}"/>
              </a:ext>
            </a:extLst>
          </p:cNvPr>
          <p:cNvPicPr>
            <a:picLocks noChangeAspect="1"/>
          </p:cNvPicPr>
          <p:nvPr/>
        </p:nvPicPr>
        <p:blipFill>
          <a:blip r:embed="rId2"/>
          <a:stretch>
            <a:fillRect/>
          </a:stretch>
        </p:blipFill>
        <p:spPr>
          <a:xfrm>
            <a:off x="1655799" y="152355"/>
            <a:ext cx="1614683" cy="1709979"/>
          </a:xfrm>
          <a:prstGeom prst="rect">
            <a:avLst/>
          </a:prstGeom>
        </p:spPr>
      </p:pic>
    </p:spTree>
    <p:extLst>
      <p:ext uri="{BB962C8B-B14F-4D97-AF65-F5344CB8AC3E}">
        <p14:creationId xmlns:p14="http://schemas.microsoft.com/office/powerpoint/2010/main" val="19806975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6E0BDFC-4F7A-B6CD-AE1E-BE9AA94ADE28}"/>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300167050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872B0-CA03-82F6-7336-B439F5EAB271}"/>
              </a:ext>
            </a:extLst>
          </p:cNvPr>
          <p:cNvSpPr>
            <a:spLocks noGrp="1"/>
          </p:cNvSpPr>
          <p:nvPr>
            <p:ph type="title"/>
          </p:nvPr>
        </p:nvSpPr>
        <p:spPr>
          <a:xfrm>
            <a:off x="1278050" y="343200"/>
            <a:ext cx="6588000" cy="978342"/>
          </a:xfrm>
        </p:spPr>
        <p:txBody>
          <a:bodyPr/>
          <a:lstStyle/>
          <a:p>
            <a:r>
              <a:rPr lang="en-US" dirty="0"/>
              <a:t>THEN WHY NOT USE THE DECADE SYSTEM:</a:t>
            </a:r>
          </a:p>
        </p:txBody>
      </p:sp>
      <p:pic>
        <p:nvPicPr>
          <p:cNvPr id="3" name="Picture 2">
            <a:extLst>
              <a:ext uri="{FF2B5EF4-FFF2-40B4-BE49-F238E27FC236}">
                <a16:creationId xmlns:a16="http://schemas.microsoft.com/office/drawing/2014/main" id="{545A4D78-22E9-4972-FB74-25FE1ADDCB4C}"/>
              </a:ext>
            </a:extLst>
          </p:cNvPr>
          <p:cNvPicPr>
            <a:picLocks noChangeAspect="1"/>
          </p:cNvPicPr>
          <p:nvPr/>
        </p:nvPicPr>
        <p:blipFill>
          <a:blip r:embed="rId2"/>
          <a:stretch>
            <a:fillRect/>
          </a:stretch>
        </p:blipFill>
        <p:spPr>
          <a:xfrm>
            <a:off x="2929807" y="1568496"/>
            <a:ext cx="2817175" cy="2817175"/>
          </a:xfrm>
          <a:prstGeom prst="rect">
            <a:avLst/>
          </a:prstGeom>
        </p:spPr>
      </p:pic>
    </p:spTree>
    <p:extLst>
      <p:ext uri="{BB962C8B-B14F-4D97-AF65-F5344CB8AC3E}">
        <p14:creationId xmlns:p14="http://schemas.microsoft.com/office/powerpoint/2010/main" val="39760227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81BD77B-DE33-86B8-BC41-E757E213DD08}"/>
              </a:ext>
            </a:extLst>
          </p:cNvPr>
          <p:cNvPicPr>
            <a:picLocks noChangeAspect="1"/>
          </p:cNvPicPr>
          <p:nvPr/>
        </p:nvPicPr>
        <p:blipFill>
          <a:blip r:embed="rId2"/>
          <a:stretch>
            <a:fillRect/>
          </a:stretch>
        </p:blipFill>
        <p:spPr>
          <a:xfrm>
            <a:off x="0" y="0"/>
            <a:ext cx="9144000" cy="5143499"/>
          </a:xfrm>
          <a:prstGeom prst="rect">
            <a:avLst/>
          </a:prstGeom>
        </p:spPr>
      </p:pic>
    </p:spTree>
    <p:extLst>
      <p:ext uri="{BB962C8B-B14F-4D97-AF65-F5344CB8AC3E}">
        <p14:creationId xmlns:p14="http://schemas.microsoft.com/office/powerpoint/2010/main" val="220493976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75493AA-00A0-6ADC-6343-25F0B93FA804}"/>
              </a:ext>
            </a:extLst>
          </p:cNvPr>
          <p:cNvPicPr>
            <a:picLocks noChangeAspect="1"/>
          </p:cNvPicPr>
          <p:nvPr/>
        </p:nvPicPr>
        <p:blipFill>
          <a:blip r:embed="rId2"/>
          <a:stretch>
            <a:fillRect/>
          </a:stretch>
        </p:blipFill>
        <p:spPr>
          <a:xfrm>
            <a:off x="2435619" y="1428609"/>
            <a:ext cx="2817175" cy="2817175"/>
          </a:xfrm>
          <a:prstGeom prst="rect">
            <a:avLst/>
          </a:prstGeom>
        </p:spPr>
      </p:pic>
      <p:pic>
        <p:nvPicPr>
          <p:cNvPr id="3" name="Picture 2">
            <a:extLst>
              <a:ext uri="{FF2B5EF4-FFF2-40B4-BE49-F238E27FC236}">
                <a16:creationId xmlns:a16="http://schemas.microsoft.com/office/drawing/2014/main" id="{2F7732E6-A7E6-827B-D31A-6641A24750E2}"/>
              </a:ext>
            </a:extLst>
          </p:cNvPr>
          <p:cNvPicPr>
            <a:picLocks noChangeAspect="1"/>
          </p:cNvPicPr>
          <p:nvPr/>
        </p:nvPicPr>
        <p:blipFill>
          <a:blip r:embed="rId2"/>
          <a:stretch>
            <a:fillRect/>
          </a:stretch>
        </p:blipFill>
        <p:spPr>
          <a:xfrm>
            <a:off x="4255936" y="1411924"/>
            <a:ext cx="2817175" cy="2817175"/>
          </a:xfrm>
          <a:prstGeom prst="rect">
            <a:avLst/>
          </a:prstGeom>
        </p:spPr>
      </p:pic>
      <p:pic>
        <p:nvPicPr>
          <p:cNvPr id="4" name="Picture 3">
            <a:extLst>
              <a:ext uri="{FF2B5EF4-FFF2-40B4-BE49-F238E27FC236}">
                <a16:creationId xmlns:a16="http://schemas.microsoft.com/office/drawing/2014/main" id="{A501E6EC-CB5E-509D-B222-7EB52A857477}"/>
              </a:ext>
            </a:extLst>
          </p:cNvPr>
          <p:cNvPicPr>
            <a:picLocks noChangeAspect="1"/>
          </p:cNvPicPr>
          <p:nvPr/>
        </p:nvPicPr>
        <p:blipFill>
          <a:blip r:embed="rId2"/>
          <a:stretch>
            <a:fillRect/>
          </a:stretch>
        </p:blipFill>
        <p:spPr>
          <a:xfrm>
            <a:off x="1521219" y="1428887"/>
            <a:ext cx="2817175" cy="2817175"/>
          </a:xfrm>
          <a:prstGeom prst="rect">
            <a:avLst/>
          </a:prstGeom>
        </p:spPr>
      </p:pic>
      <p:pic>
        <p:nvPicPr>
          <p:cNvPr id="5" name="Picture 4">
            <a:extLst>
              <a:ext uri="{FF2B5EF4-FFF2-40B4-BE49-F238E27FC236}">
                <a16:creationId xmlns:a16="http://schemas.microsoft.com/office/drawing/2014/main" id="{7F51B40F-80D6-1A26-92F5-ECE2EFB9EA24}"/>
              </a:ext>
            </a:extLst>
          </p:cNvPr>
          <p:cNvPicPr>
            <a:picLocks noChangeAspect="1"/>
          </p:cNvPicPr>
          <p:nvPr/>
        </p:nvPicPr>
        <p:blipFill>
          <a:blip r:embed="rId2"/>
          <a:stretch>
            <a:fillRect/>
          </a:stretch>
        </p:blipFill>
        <p:spPr>
          <a:xfrm>
            <a:off x="554261" y="1411925"/>
            <a:ext cx="2817175" cy="2817175"/>
          </a:xfrm>
          <a:prstGeom prst="rect">
            <a:avLst/>
          </a:prstGeom>
        </p:spPr>
      </p:pic>
      <p:pic>
        <p:nvPicPr>
          <p:cNvPr id="6" name="Picture 5">
            <a:extLst>
              <a:ext uri="{FF2B5EF4-FFF2-40B4-BE49-F238E27FC236}">
                <a16:creationId xmlns:a16="http://schemas.microsoft.com/office/drawing/2014/main" id="{C5683D31-D48A-7EE1-3371-4D9B96767283}"/>
              </a:ext>
            </a:extLst>
          </p:cNvPr>
          <p:cNvPicPr>
            <a:picLocks noChangeAspect="1"/>
          </p:cNvPicPr>
          <p:nvPr/>
        </p:nvPicPr>
        <p:blipFill>
          <a:blip r:embed="rId2"/>
          <a:stretch>
            <a:fillRect/>
          </a:stretch>
        </p:blipFill>
        <p:spPr>
          <a:xfrm>
            <a:off x="-433140" y="1411924"/>
            <a:ext cx="2817175" cy="2817175"/>
          </a:xfrm>
          <a:prstGeom prst="rect">
            <a:avLst/>
          </a:prstGeom>
        </p:spPr>
      </p:pic>
      <p:pic>
        <p:nvPicPr>
          <p:cNvPr id="7" name="Picture 6">
            <a:extLst>
              <a:ext uri="{FF2B5EF4-FFF2-40B4-BE49-F238E27FC236}">
                <a16:creationId xmlns:a16="http://schemas.microsoft.com/office/drawing/2014/main" id="{7097663F-42FD-FE7D-C4E3-843913C2E18F}"/>
              </a:ext>
            </a:extLst>
          </p:cNvPr>
          <p:cNvPicPr>
            <a:picLocks noChangeAspect="1"/>
          </p:cNvPicPr>
          <p:nvPr/>
        </p:nvPicPr>
        <p:blipFill>
          <a:blip r:embed="rId2"/>
          <a:stretch>
            <a:fillRect/>
          </a:stretch>
        </p:blipFill>
        <p:spPr>
          <a:xfrm>
            <a:off x="3298435" y="1428331"/>
            <a:ext cx="2817175" cy="2817175"/>
          </a:xfrm>
          <a:prstGeom prst="rect">
            <a:avLst/>
          </a:prstGeom>
        </p:spPr>
      </p:pic>
      <p:pic>
        <p:nvPicPr>
          <p:cNvPr id="8" name="Picture 7">
            <a:extLst>
              <a:ext uri="{FF2B5EF4-FFF2-40B4-BE49-F238E27FC236}">
                <a16:creationId xmlns:a16="http://schemas.microsoft.com/office/drawing/2014/main" id="{FDCDEAC7-7E31-FF99-BFC3-AF803D6234FB}"/>
              </a:ext>
            </a:extLst>
          </p:cNvPr>
          <p:cNvPicPr>
            <a:picLocks noChangeAspect="1"/>
          </p:cNvPicPr>
          <p:nvPr/>
        </p:nvPicPr>
        <p:blipFill>
          <a:blip r:embed="rId2"/>
          <a:stretch>
            <a:fillRect/>
          </a:stretch>
        </p:blipFill>
        <p:spPr>
          <a:xfrm>
            <a:off x="5252794" y="1450025"/>
            <a:ext cx="2817175" cy="2817175"/>
          </a:xfrm>
          <a:prstGeom prst="rect">
            <a:avLst/>
          </a:prstGeom>
        </p:spPr>
      </p:pic>
      <p:pic>
        <p:nvPicPr>
          <p:cNvPr id="9" name="Picture 8">
            <a:extLst>
              <a:ext uri="{FF2B5EF4-FFF2-40B4-BE49-F238E27FC236}">
                <a16:creationId xmlns:a16="http://schemas.microsoft.com/office/drawing/2014/main" id="{6632CE8E-6328-1FAF-0086-F3D26C6008A2}"/>
              </a:ext>
            </a:extLst>
          </p:cNvPr>
          <p:cNvPicPr>
            <a:picLocks noChangeAspect="1"/>
          </p:cNvPicPr>
          <p:nvPr/>
        </p:nvPicPr>
        <p:blipFill>
          <a:blip r:embed="rId2"/>
          <a:stretch>
            <a:fillRect/>
          </a:stretch>
        </p:blipFill>
        <p:spPr>
          <a:xfrm>
            <a:off x="6259246" y="1373825"/>
            <a:ext cx="2817175" cy="2817175"/>
          </a:xfrm>
          <a:prstGeom prst="rect">
            <a:avLst/>
          </a:prstGeom>
        </p:spPr>
      </p:pic>
      <p:sp>
        <p:nvSpPr>
          <p:cNvPr id="10" name="Title 1">
            <a:extLst>
              <a:ext uri="{FF2B5EF4-FFF2-40B4-BE49-F238E27FC236}">
                <a16:creationId xmlns:a16="http://schemas.microsoft.com/office/drawing/2014/main" id="{75891DBE-9E89-92CA-2FD9-A120FA3B9F24}"/>
              </a:ext>
            </a:extLst>
          </p:cNvPr>
          <p:cNvSpPr txBox="1">
            <a:spLocks/>
          </p:cNvSpPr>
          <p:nvPr/>
        </p:nvSpPr>
        <p:spPr>
          <a:xfrm>
            <a:off x="3844206" y="375888"/>
            <a:ext cx="1157569" cy="67799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bs-Latn-BA" sz="3600" dirty="0">
                <a:solidFill>
                  <a:schemeClr val="accent5">
                    <a:lumMod val="60000"/>
                    <a:lumOff val="40000"/>
                  </a:schemeClr>
                </a:solidFill>
              </a:rPr>
              <a:t>255</a:t>
            </a:r>
            <a:endParaRPr lang="en-US" sz="3600" dirty="0">
              <a:solidFill>
                <a:schemeClr val="accent5">
                  <a:lumMod val="60000"/>
                  <a:lumOff val="40000"/>
                </a:schemeClr>
              </a:solidFill>
            </a:endParaRPr>
          </a:p>
        </p:txBody>
      </p:sp>
    </p:spTree>
    <p:extLst>
      <p:ext uri="{BB962C8B-B14F-4D97-AF65-F5344CB8AC3E}">
        <p14:creationId xmlns:p14="http://schemas.microsoft.com/office/powerpoint/2010/main" val="9078307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4DB98-E442-BEEC-058A-C10A5D1E73EC}"/>
              </a:ext>
            </a:extLst>
          </p:cNvPr>
          <p:cNvSpPr>
            <a:spLocks noGrp="1"/>
          </p:cNvSpPr>
          <p:nvPr>
            <p:ph type="title"/>
          </p:nvPr>
        </p:nvSpPr>
        <p:spPr>
          <a:xfrm>
            <a:off x="1308192" y="343200"/>
            <a:ext cx="6557857" cy="484432"/>
          </a:xfrm>
        </p:spPr>
        <p:txBody>
          <a:bodyPr/>
          <a:lstStyle/>
          <a:p>
            <a:r>
              <a:rPr lang="bs-Latn-BA" dirty="0"/>
              <a:t>LETTERS? (ASCII)</a:t>
            </a:r>
            <a:endParaRPr lang="en-US" dirty="0"/>
          </a:p>
        </p:txBody>
      </p:sp>
      <p:sp>
        <p:nvSpPr>
          <p:cNvPr id="3" name="Title 1">
            <a:extLst>
              <a:ext uri="{FF2B5EF4-FFF2-40B4-BE49-F238E27FC236}">
                <a16:creationId xmlns:a16="http://schemas.microsoft.com/office/drawing/2014/main" id="{B15A871F-9B3C-05A7-C553-2E3FEA130ADC}"/>
              </a:ext>
            </a:extLst>
          </p:cNvPr>
          <p:cNvSpPr txBox="1">
            <a:spLocks/>
          </p:cNvSpPr>
          <p:nvPr/>
        </p:nvSpPr>
        <p:spPr>
          <a:xfrm>
            <a:off x="327049" y="1012200"/>
            <a:ext cx="4300780" cy="66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pPr algn="l"/>
            <a:r>
              <a:rPr lang="bs-Latn-BA" dirty="0"/>
              <a:t>AMERICAN</a:t>
            </a:r>
            <a:endParaRPr lang="en-US" dirty="0"/>
          </a:p>
        </p:txBody>
      </p:sp>
      <p:sp>
        <p:nvSpPr>
          <p:cNvPr id="4" name="Title 1">
            <a:extLst>
              <a:ext uri="{FF2B5EF4-FFF2-40B4-BE49-F238E27FC236}">
                <a16:creationId xmlns:a16="http://schemas.microsoft.com/office/drawing/2014/main" id="{49899B67-1F40-6351-FBE5-8745AF1CB3D7}"/>
              </a:ext>
            </a:extLst>
          </p:cNvPr>
          <p:cNvSpPr txBox="1">
            <a:spLocks/>
          </p:cNvSpPr>
          <p:nvPr/>
        </p:nvSpPr>
        <p:spPr>
          <a:xfrm>
            <a:off x="327049" y="1571742"/>
            <a:ext cx="4300780" cy="66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pPr algn="l"/>
            <a:r>
              <a:rPr lang="bs-Latn-BA" dirty="0"/>
              <a:t>STANDARD </a:t>
            </a:r>
            <a:endParaRPr lang="en-US" dirty="0"/>
          </a:p>
        </p:txBody>
      </p:sp>
      <p:sp>
        <p:nvSpPr>
          <p:cNvPr id="5" name="Title 1">
            <a:extLst>
              <a:ext uri="{FF2B5EF4-FFF2-40B4-BE49-F238E27FC236}">
                <a16:creationId xmlns:a16="http://schemas.microsoft.com/office/drawing/2014/main" id="{61CEFB51-1736-70F1-79A5-9EF6E18E2831}"/>
              </a:ext>
            </a:extLst>
          </p:cNvPr>
          <p:cNvSpPr txBox="1">
            <a:spLocks/>
          </p:cNvSpPr>
          <p:nvPr/>
        </p:nvSpPr>
        <p:spPr>
          <a:xfrm>
            <a:off x="327049" y="2131284"/>
            <a:ext cx="4300780" cy="66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pPr algn="l"/>
            <a:r>
              <a:rPr lang="bs-Latn-BA" dirty="0"/>
              <a:t>CODE</a:t>
            </a:r>
            <a:endParaRPr lang="en-US" dirty="0"/>
          </a:p>
        </p:txBody>
      </p:sp>
      <p:sp>
        <p:nvSpPr>
          <p:cNvPr id="6" name="Title 1">
            <a:extLst>
              <a:ext uri="{FF2B5EF4-FFF2-40B4-BE49-F238E27FC236}">
                <a16:creationId xmlns:a16="http://schemas.microsoft.com/office/drawing/2014/main" id="{3C7B54CD-49DA-1CB9-8950-75CF3C8891C8}"/>
              </a:ext>
            </a:extLst>
          </p:cNvPr>
          <p:cNvSpPr txBox="1">
            <a:spLocks/>
          </p:cNvSpPr>
          <p:nvPr/>
        </p:nvSpPr>
        <p:spPr>
          <a:xfrm>
            <a:off x="327049" y="2800284"/>
            <a:ext cx="4300780" cy="66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pPr algn="l"/>
            <a:r>
              <a:rPr lang="bs-Latn-BA" dirty="0"/>
              <a:t>INFORAMTION</a:t>
            </a:r>
            <a:endParaRPr lang="en-US" dirty="0"/>
          </a:p>
        </p:txBody>
      </p:sp>
      <p:sp>
        <p:nvSpPr>
          <p:cNvPr id="7" name="Title 1">
            <a:extLst>
              <a:ext uri="{FF2B5EF4-FFF2-40B4-BE49-F238E27FC236}">
                <a16:creationId xmlns:a16="http://schemas.microsoft.com/office/drawing/2014/main" id="{835A3E38-08B6-5E5A-9ECC-8A269A03E687}"/>
              </a:ext>
            </a:extLst>
          </p:cNvPr>
          <p:cNvSpPr txBox="1">
            <a:spLocks/>
          </p:cNvSpPr>
          <p:nvPr/>
        </p:nvSpPr>
        <p:spPr>
          <a:xfrm>
            <a:off x="327049" y="3469284"/>
            <a:ext cx="4300780" cy="66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pPr algn="l"/>
            <a:r>
              <a:rPr lang="bs-Latn-BA" dirty="0"/>
              <a:t>INTERCHANGE</a:t>
            </a:r>
            <a:endParaRPr lang="en-US" dirty="0"/>
          </a:p>
        </p:txBody>
      </p:sp>
    </p:spTree>
    <p:extLst>
      <p:ext uri="{BB962C8B-B14F-4D97-AF65-F5344CB8AC3E}">
        <p14:creationId xmlns:p14="http://schemas.microsoft.com/office/powerpoint/2010/main" val="7790113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3FEF885-E8AC-41D9-0DF9-72FA4DE41EE2}"/>
              </a:ext>
            </a:extLst>
          </p:cNvPr>
          <p:cNvPicPr>
            <a:picLocks noChangeAspect="1"/>
          </p:cNvPicPr>
          <p:nvPr/>
        </p:nvPicPr>
        <p:blipFill>
          <a:blip r:embed="rId2"/>
          <a:stretch>
            <a:fillRect/>
          </a:stretch>
        </p:blipFill>
        <p:spPr>
          <a:xfrm>
            <a:off x="2646420" y="1631833"/>
            <a:ext cx="3851159" cy="1879836"/>
          </a:xfrm>
          <a:prstGeom prst="rect">
            <a:avLst/>
          </a:prstGeom>
        </p:spPr>
      </p:pic>
      <p:pic>
        <p:nvPicPr>
          <p:cNvPr id="2" name="Picture 1">
            <a:extLst>
              <a:ext uri="{FF2B5EF4-FFF2-40B4-BE49-F238E27FC236}">
                <a16:creationId xmlns:a16="http://schemas.microsoft.com/office/drawing/2014/main" id="{877C2551-3A6D-F322-61B1-596A4D99950B}"/>
              </a:ext>
            </a:extLst>
          </p:cNvPr>
          <p:cNvPicPr>
            <a:picLocks noChangeAspect="1"/>
          </p:cNvPicPr>
          <p:nvPr/>
        </p:nvPicPr>
        <p:blipFill>
          <a:blip r:embed="rId3"/>
          <a:stretch>
            <a:fillRect/>
          </a:stretch>
        </p:blipFill>
        <p:spPr>
          <a:xfrm>
            <a:off x="579120" y="628795"/>
            <a:ext cx="3663016" cy="1620496"/>
          </a:xfrm>
          <a:prstGeom prst="rect">
            <a:avLst/>
          </a:prstGeom>
        </p:spPr>
      </p:pic>
      <p:pic>
        <p:nvPicPr>
          <p:cNvPr id="4" name="Picture 3">
            <a:extLst>
              <a:ext uri="{FF2B5EF4-FFF2-40B4-BE49-F238E27FC236}">
                <a16:creationId xmlns:a16="http://schemas.microsoft.com/office/drawing/2014/main" id="{5F192B9E-7D44-B095-1BF9-447AF5AD1473}"/>
              </a:ext>
            </a:extLst>
          </p:cNvPr>
          <p:cNvPicPr>
            <a:picLocks noChangeAspect="1"/>
          </p:cNvPicPr>
          <p:nvPr/>
        </p:nvPicPr>
        <p:blipFill>
          <a:blip r:embed="rId4"/>
          <a:stretch>
            <a:fillRect/>
          </a:stretch>
        </p:blipFill>
        <p:spPr>
          <a:xfrm>
            <a:off x="1083970" y="2894210"/>
            <a:ext cx="3663016" cy="1493130"/>
          </a:xfrm>
          <a:prstGeom prst="rect">
            <a:avLst/>
          </a:prstGeom>
        </p:spPr>
      </p:pic>
      <p:pic>
        <p:nvPicPr>
          <p:cNvPr id="6" name="Picture 5">
            <a:extLst>
              <a:ext uri="{FF2B5EF4-FFF2-40B4-BE49-F238E27FC236}">
                <a16:creationId xmlns:a16="http://schemas.microsoft.com/office/drawing/2014/main" id="{8EB063B4-F18A-CBC2-5C48-6609292FCEE5}"/>
              </a:ext>
            </a:extLst>
          </p:cNvPr>
          <p:cNvPicPr>
            <a:picLocks noChangeAspect="1"/>
          </p:cNvPicPr>
          <p:nvPr/>
        </p:nvPicPr>
        <p:blipFill>
          <a:blip r:embed="rId5"/>
          <a:stretch>
            <a:fillRect/>
          </a:stretch>
        </p:blipFill>
        <p:spPr>
          <a:xfrm>
            <a:off x="5639914" y="2682170"/>
            <a:ext cx="3083597" cy="1530589"/>
          </a:xfrm>
          <a:prstGeom prst="rect">
            <a:avLst/>
          </a:prstGeom>
        </p:spPr>
      </p:pic>
      <p:pic>
        <p:nvPicPr>
          <p:cNvPr id="8" name="Picture 7">
            <a:extLst>
              <a:ext uri="{FF2B5EF4-FFF2-40B4-BE49-F238E27FC236}">
                <a16:creationId xmlns:a16="http://schemas.microsoft.com/office/drawing/2014/main" id="{5B0063D3-623C-0F1F-7698-D7A1E9144DB5}"/>
              </a:ext>
            </a:extLst>
          </p:cNvPr>
          <p:cNvPicPr>
            <a:picLocks noChangeAspect="1"/>
          </p:cNvPicPr>
          <p:nvPr/>
        </p:nvPicPr>
        <p:blipFill>
          <a:blip r:embed="rId6"/>
          <a:stretch>
            <a:fillRect/>
          </a:stretch>
        </p:blipFill>
        <p:spPr>
          <a:xfrm>
            <a:off x="5007825" y="416754"/>
            <a:ext cx="3468730" cy="2044577"/>
          </a:xfrm>
          <a:prstGeom prst="rect">
            <a:avLst/>
          </a:prstGeom>
        </p:spPr>
      </p:pic>
    </p:spTree>
    <p:extLst>
      <p:ext uri="{BB962C8B-B14F-4D97-AF65-F5344CB8AC3E}">
        <p14:creationId xmlns:p14="http://schemas.microsoft.com/office/powerpoint/2010/main" val="4447817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379E5-2C8A-0386-C2A3-C64744227C64}"/>
              </a:ext>
            </a:extLst>
          </p:cNvPr>
          <p:cNvSpPr>
            <a:spLocks noGrp="1"/>
          </p:cNvSpPr>
          <p:nvPr>
            <p:ph type="title"/>
          </p:nvPr>
        </p:nvSpPr>
        <p:spPr>
          <a:xfrm>
            <a:off x="1278000" y="2051860"/>
            <a:ext cx="6588000" cy="669000"/>
          </a:xfrm>
        </p:spPr>
        <p:txBody>
          <a:bodyPr/>
          <a:lstStyle/>
          <a:p>
            <a:r>
              <a:rPr lang="bs-Latn-BA" dirty="0"/>
              <a:t>01000001 (65) </a:t>
            </a:r>
            <a:r>
              <a:rPr lang="en-US" dirty="0"/>
              <a:t>= ‘A’</a:t>
            </a:r>
          </a:p>
        </p:txBody>
      </p:sp>
    </p:spTree>
    <p:extLst>
      <p:ext uri="{BB962C8B-B14F-4D97-AF65-F5344CB8AC3E}">
        <p14:creationId xmlns:p14="http://schemas.microsoft.com/office/powerpoint/2010/main" val="408257561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129D6-E448-BA1E-CD54-B766E2CAAF47}"/>
              </a:ext>
            </a:extLst>
          </p:cNvPr>
          <p:cNvSpPr>
            <a:spLocks noGrp="1"/>
          </p:cNvSpPr>
          <p:nvPr>
            <p:ph type="title"/>
          </p:nvPr>
        </p:nvSpPr>
        <p:spPr/>
        <p:txBody>
          <a:bodyPr/>
          <a:lstStyle/>
          <a:p>
            <a:r>
              <a:rPr lang="en-US" dirty="0"/>
              <a:t>AND EVERYTHING ELSE…</a:t>
            </a:r>
          </a:p>
        </p:txBody>
      </p:sp>
      <p:pic>
        <p:nvPicPr>
          <p:cNvPr id="7" name="Picture 6">
            <a:extLst>
              <a:ext uri="{FF2B5EF4-FFF2-40B4-BE49-F238E27FC236}">
                <a16:creationId xmlns:a16="http://schemas.microsoft.com/office/drawing/2014/main" id="{2DF6B9B4-4A62-D529-F38B-809667429070}"/>
              </a:ext>
            </a:extLst>
          </p:cNvPr>
          <p:cNvPicPr>
            <a:picLocks noChangeAspect="1"/>
          </p:cNvPicPr>
          <p:nvPr/>
        </p:nvPicPr>
        <p:blipFill>
          <a:blip r:embed="rId2"/>
          <a:stretch>
            <a:fillRect/>
          </a:stretch>
        </p:blipFill>
        <p:spPr>
          <a:xfrm>
            <a:off x="638975" y="1160596"/>
            <a:ext cx="7866050" cy="3639704"/>
          </a:xfrm>
          <a:prstGeom prst="rect">
            <a:avLst/>
          </a:prstGeom>
        </p:spPr>
      </p:pic>
    </p:spTree>
    <p:extLst>
      <p:ext uri="{BB962C8B-B14F-4D97-AF65-F5344CB8AC3E}">
        <p14:creationId xmlns:p14="http://schemas.microsoft.com/office/powerpoint/2010/main" val="24410720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C8042A4-4FB4-7DE6-88B1-9BAEEA056A37}"/>
              </a:ext>
            </a:extLst>
          </p:cNvPr>
          <p:cNvSpPr>
            <a:spLocks noGrp="1"/>
          </p:cNvSpPr>
          <p:nvPr>
            <p:ph type="title" idx="2"/>
          </p:nvPr>
        </p:nvSpPr>
        <p:spPr>
          <a:xfrm>
            <a:off x="454799" y="1441682"/>
            <a:ext cx="8425200" cy="2520310"/>
          </a:xfrm>
        </p:spPr>
        <p:txBody>
          <a:bodyPr/>
          <a:lstStyle/>
          <a:p>
            <a:r>
              <a:rPr lang="en-US" dirty="0"/>
              <a:t>2.OPERATING SYSTEM</a:t>
            </a:r>
          </a:p>
        </p:txBody>
      </p:sp>
    </p:spTree>
    <p:extLst>
      <p:ext uri="{BB962C8B-B14F-4D97-AF65-F5344CB8AC3E}">
        <p14:creationId xmlns:p14="http://schemas.microsoft.com/office/powerpoint/2010/main" val="312069004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135870F-2AEB-D998-E71E-597892A82500}"/>
              </a:ext>
            </a:extLst>
          </p:cNvPr>
          <p:cNvPicPr>
            <a:picLocks noChangeAspect="1"/>
          </p:cNvPicPr>
          <p:nvPr/>
        </p:nvPicPr>
        <p:blipFill>
          <a:blip r:embed="rId2"/>
          <a:stretch>
            <a:fillRect/>
          </a:stretch>
        </p:blipFill>
        <p:spPr>
          <a:xfrm>
            <a:off x="770694" y="1846971"/>
            <a:ext cx="3928122" cy="1710512"/>
          </a:xfrm>
          <a:prstGeom prst="rect">
            <a:avLst/>
          </a:prstGeom>
        </p:spPr>
      </p:pic>
      <p:pic>
        <p:nvPicPr>
          <p:cNvPr id="3" name="Picture 2">
            <a:extLst>
              <a:ext uri="{FF2B5EF4-FFF2-40B4-BE49-F238E27FC236}">
                <a16:creationId xmlns:a16="http://schemas.microsoft.com/office/drawing/2014/main" id="{D60711DE-A8F2-9692-38FB-13EB1BBECDB4}"/>
              </a:ext>
            </a:extLst>
          </p:cNvPr>
          <p:cNvPicPr>
            <a:picLocks noChangeAspect="1"/>
          </p:cNvPicPr>
          <p:nvPr/>
        </p:nvPicPr>
        <p:blipFill>
          <a:blip r:embed="rId3"/>
          <a:stretch>
            <a:fillRect/>
          </a:stretch>
        </p:blipFill>
        <p:spPr>
          <a:xfrm>
            <a:off x="5745547" y="987818"/>
            <a:ext cx="2759807" cy="3768563"/>
          </a:xfrm>
          <a:prstGeom prst="rect">
            <a:avLst/>
          </a:prstGeom>
        </p:spPr>
      </p:pic>
      <p:sp>
        <p:nvSpPr>
          <p:cNvPr id="4" name="TextBox 3">
            <a:extLst>
              <a:ext uri="{FF2B5EF4-FFF2-40B4-BE49-F238E27FC236}">
                <a16:creationId xmlns:a16="http://schemas.microsoft.com/office/drawing/2014/main" id="{C3AE737C-D1AF-A0E8-BE2F-B7A818410692}"/>
              </a:ext>
            </a:extLst>
          </p:cNvPr>
          <p:cNvSpPr txBox="1"/>
          <p:nvPr/>
        </p:nvSpPr>
        <p:spPr>
          <a:xfrm>
            <a:off x="2849416" y="173535"/>
            <a:ext cx="3445174" cy="584775"/>
          </a:xfrm>
          <a:prstGeom prst="rect">
            <a:avLst/>
          </a:prstGeom>
          <a:noFill/>
        </p:spPr>
        <p:txBody>
          <a:bodyPr wrap="none" rtlCol="0">
            <a:spAutoFit/>
          </a:bodyPr>
          <a:lstStyle/>
          <a:p>
            <a:pPr algn="ctr"/>
            <a:r>
              <a:rPr lang="en-US" sz="3200" b="1" dirty="0">
                <a:solidFill>
                  <a:schemeClr val="accent5">
                    <a:lumMod val="60000"/>
                    <a:lumOff val="40000"/>
                  </a:schemeClr>
                </a:solidFill>
              </a:rPr>
              <a:t>THE BEGINNING</a:t>
            </a:r>
          </a:p>
        </p:txBody>
      </p:sp>
    </p:spTree>
    <p:extLst>
      <p:ext uri="{BB962C8B-B14F-4D97-AF65-F5344CB8AC3E}">
        <p14:creationId xmlns:p14="http://schemas.microsoft.com/office/powerpoint/2010/main" val="401358859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3AE737C-D1AF-A0E8-BE2F-B7A818410692}"/>
              </a:ext>
            </a:extLst>
          </p:cNvPr>
          <p:cNvSpPr txBox="1"/>
          <p:nvPr/>
        </p:nvSpPr>
        <p:spPr>
          <a:xfrm>
            <a:off x="2667475" y="173535"/>
            <a:ext cx="3809056" cy="584775"/>
          </a:xfrm>
          <a:prstGeom prst="rect">
            <a:avLst/>
          </a:prstGeom>
          <a:noFill/>
        </p:spPr>
        <p:txBody>
          <a:bodyPr wrap="none" rtlCol="0">
            <a:spAutoFit/>
          </a:bodyPr>
          <a:lstStyle/>
          <a:p>
            <a:pPr algn="ctr"/>
            <a:r>
              <a:rPr lang="bs-Latn-BA" sz="3200" b="1" dirty="0">
                <a:solidFill>
                  <a:schemeClr val="accent5">
                    <a:lumMod val="60000"/>
                    <a:lumOff val="40000"/>
                  </a:schemeClr>
                </a:solidFill>
              </a:rPr>
              <a:t>ENIAC – </a:t>
            </a:r>
            <a:r>
              <a:rPr lang="en-US" sz="3200" b="1" dirty="0">
                <a:solidFill>
                  <a:schemeClr val="accent5">
                    <a:lumMod val="60000"/>
                    <a:lumOff val="40000"/>
                  </a:schemeClr>
                </a:solidFill>
              </a:rPr>
              <a:t>FIRST</a:t>
            </a:r>
            <a:r>
              <a:rPr lang="bs-Latn-BA" sz="3200" b="1" dirty="0">
                <a:solidFill>
                  <a:schemeClr val="accent5">
                    <a:lumMod val="60000"/>
                    <a:lumOff val="40000"/>
                  </a:schemeClr>
                </a:solidFill>
              </a:rPr>
              <a:t> OS</a:t>
            </a:r>
            <a:endParaRPr lang="en-US" sz="3200" b="1" dirty="0">
              <a:solidFill>
                <a:schemeClr val="accent5">
                  <a:lumMod val="60000"/>
                  <a:lumOff val="40000"/>
                </a:schemeClr>
              </a:solidFill>
            </a:endParaRPr>
          </a:p>
        </p:txBody>
      </p:sp>
      <p:pic>
        <p:nvPicPr>
          <p:cNvPr id="10242" name="Picture 2" descr="ENIAC at 75: A computing pioneer - DCD">
            <a:extLst>
              <a:ext uri="{FF2B5EF4-FFF2-40B4-BE49-F238E27FC236}">
                <a16:creationId xmlns:a16="http://schemas.microsoft.com/office/drawing/2014/main" id="{95382A05-2EA2-1DE9-3B1C-F899E5F89D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0125" y="1055746"/>
            <a:ext cx="7143750" cy="3752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720222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9BF3E-609C-0390-6FF5-3A4995486143}"/>
              </a:ext>
            </a:extLst>
          </p:cNvPr>
          <p:cNvSpPr>
            <a:spLocks noGrp="1"/>
          </p:cNvSpPr>
          <p:nvPr>
            <p:ph type="title"/>
          </p:nvPr>
        </p:nvSpPr>
        <p:spPr>
          <a:xfrm>
            <a:off x="1278000" y="2237250"/>
            <a:ext cx="6588000" cy="669000"/>
          </a:xfrm>
        </p:spPr>
        <p:txBody>
          <a:bodyPr/>
          <a:lstStyle/>
          <a:p>
            <a:r>
              <a:rPr lang="en-US" dirty="0"/>
              <a:t>MORE TYPES OF </a:t>
            </a:r>
            <a:r>
              <a:rPr lang="bs-Latn-BA" dirty="0"/>
              <a:t>OS?</a:t>
            </a:r>
            <a:endParaRPr lang="en-US" dirty="0"/>
          </a:p>
        </p:txBody>
      </p:sp>
    </p:spTree>
    <p:extLst>
      <p:ext uri="{BB962C8B-B14F-4D97-AF65-F5344CB8AC3E}">
        <p14:creationId xmlns:p14="http://schemas.microsoft.com/office/powerpoint/2010/main" val="354068084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C8042A4-4FB4-7DE6-88B1-9BAEEA056A37}"/>
              </a:ext>
            </a:extLst>
          </p:cNvPr>
          <p:cNvSpPr>
            <a:spLocks noGrp="1"/>
          </p:cNvSpPr>
          <p:nvPr>
            <p:ph type="title" idx="2"/>
          </p:nvPr>
        </p:nvSpPr>
        <p:spPr>
          <a:xfrm>
            <a:off x="474823" y="1757467"/>
            <a:ext cx="8425200" cy="1628566"/>
          </a:xfrm>
        </p:spPr>
        <p:txBody>
          <a:bodyPr/>
          <a:lstStyle/>
          <a:p>
            <a:r>
              <a:rPr lang="bs-Latn-BA" dirty="0"/>
              <a:t>3</a:t>
            </a:r>
            <a:r>
              <a:rPr lang="en-US" dirty="0"/>
              <a:t>.APLICATIONS</a:t>
            </a:r>
          </a:p>
        </p:txBody>
      </p:sp>
    </p:spTree>
    <p:extLst>
      <p:ext uri="{BB962C8B-B14F-4D97-AF65-F5344CB8AC3E}">
        <p14:creationId xmlns:p14="http://schemas.microsoft.com/office/powerpoint/2010/main" val="389586548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15AFE-FFA8-275A-35F0-495D8B38BC10}"/>
              </a:ext>
            </a:extLst>
          </p:cNvPr>
          <p:cNvSpPr>
            <a:spLocks noGrp="1"/>
          </p:cNvSpPr>
          <p:nvPr>
            <p:ph type="title"/>
          </p:nvPr>
        </p:nvSpPr>
        <p:spPr/>
        <p:txBody>
          <a:bodyPr/>
          <a:lstStyle/>
          <a:p>
            <a:r>
              <a:rPr lang="en-US" dirty="0"/>
              <a:t>EVERYTHING</a:t>
            </a:r>
            <a:r>
              <a:rPr lang="bs-Latn-BA" dirty="0"/>
              <a:t>?</a:t>
            </a:r>
            <a:endParaRPr lang="en-US" dirty="0"/>
          </a:p>
        </p:txBody>
      </p:sp>
      <p:pic>
        <p:nvPicPr>
          <p:cNvPr id="3" name="Picture 2">
            <a:extLst>
              <a:ext uri="{FF2B5EF4-FFF2-40B4-BE49-F238E27FC236}">
                <a16:creationId xmlns:a16="http://schemas.microsoft.com/office/drawing/2014/main" id="{E74A882E-F86A-5A74-4FD9-D5E34E003437}"/>
              </a:ext>
            </a:extLst>
          </p:cNvPr>
          <p:cNvPicPr>
            <a:picLocks noChangeAspect="1"/>
          </p:cNvPicPr>
          <p:nvPr/>
        </p:nvPicPr>
        <p:blipFill>
          <a:blip r:embed="rId2"/>
          <a:stretch>
            <a:fillRect/>
          </a:stretch>
        </p:blipFill>
        <p:spPr>
          <a:xfrm>
            <a:off x="905501" y="1012200"/>
            <a:ext cx="2364981" cy="2364981"/>
          </a:xfrm>
          <a:prstGeom prst="rect">
            <a:avLst/>
          </a:prstGeom>
        </p:spPr>
      </p:pic>
      <p:pic>
        <p:nvPicPr>
          <p:cNvPr id="4" name="Picture 3">
            <a:extLst>
              <a:ext uri="{FF2B5EF4-FFF2-40B4-BE49-F238E27FC236}">
                <a16:creationId xmlns:a16="http://schemas.microsoft.com/office/drawing/2014/main" id="{F121C00D-704F-FB26-A8C9-960B4C597786}"/>
              </a:ext>
            </a:extLst>
          </p:cNvPr>
          <p:cNvPicPr>
            <a:picLocks noChangeAspect="1"/>
          </p:cNvPicPr>
          <p:nvPr/>
        </p:nvPicPr>
        <p:blipFill>
          <a:blip r:embed="rId3"/>
          <a:stretch>
            <a:fillRect/>
          </a:stretch>
        </p:blipFill>
        <p:spPr>
          <a:xfrm>
            <a:off x="2289337" y="3583998"/>
            <a:ext cx="2235942" cy="1257717"/>
          </a:xfrm>
          <a:prstGeom prst="rect">
            <a:avLst/>
          </a:prstGeom>
        </p:spPr>
      </p:pic>
      <p:pic>
        <p:nvPicPr>
          <p:cNvPr id="5" name="Picture 4">
            <a:extLst>
              <a:ext uri="{FF2B5EF4-FFF2-40B4-BE49-F238E27FC236}">
                <a16:creationId xmlns:a16="http://schemas.microsoft.com/office/drawing/2014/main" id="{F59A2059-0E0B-4D65-81FD-5967C2F77F04}"/>
              </a:ext>
            </a:extLst>
          </p:cNvPr>
          <p:cNvPicPr>
            <a:picLocks noChangeAspect="1"/>
          </p:cNvPicPr>
          <p:nvPr/>
        </p:nvPicPr>
        <p:blipFill>
          <a:blip r:embed="rId4"/>
          <a:stretch>
            <a:fillRect/>
          </a:stretch>
        </p:blipFill>
        <p:spPr>
          <a:xfrm>
            <a:off x="6872461" y="1067774"/>
            <a:ext cx="1503976" cy="1503976"/>
          </a:xfrm>
          <a:prstGeom prst="rect">
            <a:avLst/>
          </a:prstGeom>
        </p:spPr>
      </p:pic>
      <p:pic>
        <p:nvPicPr>
          <p:cNvPr id="6" name="Picture 5">
            <a:extLst>
              <a:ext uri="{FF2B5EF4-FFF2-40B4-BE49-F238E27FC236}">
                <a16:creationId xmlns:a16="http://schemas.microsoft.com/office/drawing/2014/main" id="{968FE0AE-582C-D344-5164-5C43967250FA}"/>
              </a:ext>
            </a:extLst>
          </p:cNvPr>
          <p:cNvPicPr>
            <a:picLocks noChangeAspect="1"/>
          </p:cNvPicPr>
          <p:nvPr/>
        </p:nvPicPr>
        <p:blipFill>
          <a:blip r:embed="rId5"/>
          <a:stretch>
            <a:fillRect/>
          </a:stretch>
        </p:blipFill>
        <p:spPr>
          <a:xfrm>
            <a:off x="3989239" y="1219017"/>
            <a:ext cx="1757466" cy="1757466"/>
          </a:xfrm>
          <a:prstGeom prst="rect">
            <a:avLst/>
          </a:prstGeom>
        </p:spPr>
      </p:pic>
      <p:pic>
        <p:nvPicPr>
          <p:cNvPr id="7" name="Picture 6">
            <a:extLst>
              <a:ext uri="{FF2B5EF4-FFF2-40B4-BE49-F238E27FC236}">
                <a16:creationId xmlns:a16="http://schemas.microsoft.com/office/drawing/2014/main" id="{79DFFC91-F5C1-AE73-F102-46072FFCD0D0}"/>
              </a:ext>
            </a:extLst>
          </p:cNvPr>
          <p:cNvPicPr>
            <a:picLocks noChangeAspect="1"/>
          </p:cNvPicPr>
          <p:nvPr/>
        </p:nvPicPr>
        <p:blipFill>
          <a:blip r:embed="rId6"/>
          <a:stretch>
            <a:fillRect/>
          </a:stretch>
        </p:blipFill>
        <p:spPr>
          <a:xfrm>
            <a:off x="5595486" y="3124696"/>
            <a:ext cx="1599574" cy="1599574"/>
          </a:xfrm>
          <a:prstGeom prst="rect">
            <a:avLst/>
          </a:prstGeom>
        </p:spPr>
      </p:pic>
    </p:spTree>
    <p:extLst>
      <p:ext uri="{BB962C8B-B14F-4D97-AF65-F5344CB8AC3E}">
        <p14:creationId xmlns:p14="http://schemas.microsoft.com/office/powerpoint/2010/main" val="109848475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C8042A4-4FB4-7DE6-88B1-9BAEEA056A37}"/>
              </a:ext>
            </a:extLst>
          </p:cNvPr>
          <p:cNvSpPr>
            <a:spLocks noGrp="1"/>
          </p:cNvSpPr>
          <p:nvPr>
            <p:ph type="title" idx="2"/>
          </p:nvPr>
        </p:nvSpPr>
        <p:spPr>
          <a:xfrm>
            <a:off x="474823" y="1757467"/>
            <a:ext cx="8425200" cy="1628566"/>
          </a:xfrm>
        </p:spPr>
        <p:txBody>
          <a:bodyPr/>
          <a:lstStyle/>
          <a:p>
            <a:r>
              <a:rPr lang="en-US" sz="6600" dirty="0"/>
              <a:t>4.</a:t>
            </a:r>
            <a:r>
              <a:rPr lang="bs-Latn-BA" sz="6600" dirty="0"/>
              <a:t>OPEN SOURCE VS CLOSE SOURCE</a:t>
            </a:r>
            <a:endParaRPr lang="en-US" sz="6600" dirty="0"/>
          </a:p>
        </p:txBody>
      </p:sp>
    </p:spTree>
    <p:extLst>
      <p:ext uri="{BB962C8B-B14F-4D97-AF65-F5344CB8AC3E}">
        <p14:creationId xmlns:p14="http://schemas.microsoft.com/office/powerpoint/2010/main" val="368035206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2420C-7D6B-E2E0-4563-EAD42D5D86A7}"/>
              </a:ext>
            </a:extLst>
          </p:cNvPr>
          <p:cNvSpPr>
            <a:spLocks noGrp="1"/>
          </p:cNvSpPr>
          <p:nvPr>
            <p:ph type="title"/>
          </p:nvPr>
        </p:nvSpPr>
        <p:spPr/>
        <p:txBody>
          <a:bodyPr/>
          <a:lstStyle/>
          <a:p>
            <a:r>
              <a:rPr lang="bs-Latn-BA" dirty="0"/>
              <a:t>CLOSE SOURCE</a:t>
            </a:r>
            <a:endParaRPr lang="en-US" dirty="0"/>
          </a:p>
        </p:txBody>
      </p:sp>
      <p:pic>
        <p:nvPicPr>
          <p:cNvPr id="3" name="Picture 2">
            <a:extLst>
              <a:ext uri="{FF2B5EF4-FFF2-40B4-BE49-F238E27FC236}">
                <a16:creationId xmlns:a16="http://schemas.microsoft.com/office/drawing/2014/main" id="{59A8B7D1-B889-CD1A-FA0B-5349F068728F}"/>
              </a:ext>
            </a:extLst>
          </p:cNvPr>
          <p:cNvPicPr>
            <a:picLocks noChangeAspect="1"/>
          </p:cNvPicPr>
          <p:nvPr/>
        </p:nvPicPr>
        <p:blipFill>
          <a:blip r:embed="rId2"/>
          <a:stretch>
            <a:fillRect/>
          </a:stretch>
        </p:blipFill>
        <p:spPr>
          <a:xfrm>
            <a:off x="1729239" y="1149674"/>
            <a:ext cx="5685521" cy="3198106"/>
          </a:xfrm>
          <a:prstGeom prst="rect">
            <a:avLst/>
          </a:prstGeom>
        </p:spPr>
      </p:pic>
    </p:spTree>
    <p:extLst>
      <p:ext uri="{BB962C8B-B14F-4D97-AF65-F5344CB8AC3E}">
        <p14:creationId xmlns:p14="http://schemas.microsoft.com/office/powerpoint/2010/main" val="1022936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13B8E-6825-76E5-CAC2-5DD5B6891DEB}"/>
              </a:ext>
            </a:extLst>
          </p:cNvPr>
          <p:cNvSpPr>
            <a:spLocks noGrp="1"/>
          </p:cNvSpPr>
          <p:nvPr>
            <p:ph type="title"/>
          </p:nvPr>
        </p:nvSpPr>
        <p:spPr/>
        <p:txBody>
          <a:bodyPr/>
          <a:lstStyle/>
          <a:p>
            <a:r>
              <a:rPr lang="en-US" dirty="0"/>
              <a:t>My favorite project</a:t>
            </a:r>
            <a:r>
              <a:rPr lang="bs-Latn-BA" dirty="0"/>
              <a:t>:</a:t>
            </a:r>
            <a:endParaRPr lang="en-US" dirty="0"/>
          </a:p>
        </p:txBody>
      </p:sp>
      <p:pic>
        <p:nvPicPr>
          <p:cNvPr id="4" name="Picture 3">
            <a:extLst>
              <a:ext uri="{FF2B5EF4-FFF2-40B4-BE49-F238E27FC236}">
                <a16:creationId xmlns:a16="http://schemas.microsoft.com/office/drawing/2014/main" id="{6459114B-189C-938F-7CC4-11ACE62A3E15}"/>
              </a:ext>
            </a:extLst>
          </p:cNvPr>
          <p:cNvPicPr>
            <a:picLocks noChangeAspect="1"/>
          </p:cNvPicPr>
          <p:nvPr/>
        </p:nvPicPr>
        <p:blipFill>
          <a:blip r:embed="rId2"/>
          <a:stretch>
            <a:fillRect/>
          </a:stretch>
        </p:blipFill>
        <p:spPr>
          <a:xfrm>
            <a:off x="2947027" y="1216519"/>
            <a:ext cx="3249946" cy="3253881"/>
          </a:xfrm>
          <a:prstGeom prst="rect">
            <a:avLst/>
          </a:prstGeom>
        </p:spPr>
      </p:pic>
    </p:spTree>
    <p:extLst>
      <p:ext uri="{BB962C8B-B14F-4D97-AF65-F5344CB8AC3E}">
        <p14:creationId xmlns:p14="http://schemas.microsoft.com/office/powerpoint/2010/main" val="140292156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AE189-A4D0-A2F3-2DA6-20C84308DBB5}"/>
              </a:ext>
            </a:extLst>
          </p:cNvPr>
          <p:cNvSpPr>
            <a:spLocks noGrp="1"/>
          </p:cNvSpPr>
          <p:nvPr>
            <p:ph type="title"/>
          </p:nvPr>
        </p:nvSpPr>
        <p:spPr/>
        <p:txBody>
          <a:bodyPr/>
          <a:lstStyle/>
          <a:p>
            <a:r>
              <a:rPr lang="bs-Latn-BA" dirty="0"/>
              <a:t>OPEN SOURCE</a:t>
            </a:r>
            <a:endParaRPr lang="en-US" dirty="0"/>
          </a:p>
        </p:txBody>
      </p:sp>
      <p:pic>
        <p:nvPicPr>
          <p:cNvPr id="4" name="Picture 3">
            <a:extLst>
              <a:ext uri="{FF2B5EF4-FFF2-40B4-BE49-F238E27FC236}">
                <a16:creationId xmlns:a16="http://schemas.microsoft.com/office/drawing/2014/main" id="{500211CE-F538-E008-7AB9-560D5FC92431}"/>
              </a:ext>
            </a:extLst>
          </p:cNvPr>
          <p:cNvPicPr>
            <a:picLocks noChangeAspect="1"/>
          </p:cNvPicPr>
          <p:nvPr/>
        </p:nvPicPr>
        <p:blipFill>
          <a:blip r:embed="rId2"/>
          <a:stretch>
            <a:fillRect/>
          </a:stretch>
        </p:blipFill>
        <p:spPr>
          <a:xfrm>
            <a:off x="1502148" y="1184051"/>
            <a:ext cx="6205957" cy="3474717"/>
          </a:xfrm>
          <a:prstGeom prst="rect">
            <a:avLst/>
          </a:prstGeom>
        </p:spPr>
      </p:pic>
    </p:spTree>
    <p:extLst>
      <p:ext uri="{BB962C8B-B14F-4D97-AF65-F5344CB8AC3E}">
        <p14:creationId xmlns:p14="http://schemas.microsoft.com/office/powerpoint/2010/main" val="39176486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LibreOffice 7.6 Community: the next evolution in open-source Office Suites">
            <a:extLst>
              <a:ext uri="{FF2B5EF4-FFF2-40B4-BE49-F238E27FC236}">
                <a16:creationId xmlns:a16="http://schemas.microsoft.com/office/drawing/2014/main" id="{C5EC3F2E-58A2-1090-6D3D-53B69017FE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0398" y="1375397"/>
            <a:ext cx="3777740" cy="212497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Download and install or reinstall Office 2019, Office 2016, or Office 2013  - Microsoft Support">
            <a:extLst>
              <a:ext uri="{FF2B5EF4-FFF2-40B4-BE49-F238E27FC236}">
                <a16:creationId xmlns:a16="http://schemas.microsoft.com/office/drawing/2014/main" id="{23651F83-7A7B-7B54-3E04-BF2F37A0B1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1462" y="1375397"/>
            <a:ext cx="3325685" cy="2092503"/>
          </a:xfrm>
          <a:prstGeom prst="rect">
            <a:avLst/>
          </a:prstGeom>
          <a:noFill/>
          <a:extLst>
            <a:ext uri="{909E8E84-426E-40DD-AFC4-6F175D3DCCD1}">
              <a14:hiddenFill xmlns:a14="http://schemas.microsoft.com/office/drawing/2010/main">
                <a:solidFill>
                  <a:srgbClr val="FFFFFF"/>
                </a:solidFill>
              </a14:hiddenFill>
            </a:ext>
          </a:extLst>
        </p:spPr>
      </p:pic>
      <p:cxnSp>
        <p:nvCxnSpPr>
          <p:cNvPr id="4" name="Straight Connector 3">
            <a:extLst>
              <a:ext uri="{FF2B5EF4-FFF2-40B4-BE49-F238E27FC236}">
                <a16:creationId xmlns:a16="http://schemas.microsoft.com/office/drawing/2014/main" id="{BAC85194-E8FA-4FB3-D108-D14B0118C665}"/>
              </a:ext>
            </a:extLst>
          </p:cNvPr>
          <p:cNvCxnSpPr>
            <a:cxnSpLocks/>
          </p:cNvCxnSpPr>
          <p:nvPr/>
        </p:nvCxnSpPr>
        <p:spPr>
          <a:xfrm>
            <a:off x="4752210" y="0"/>
            <a:ext cx="0" cy="514350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297740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BAC85194-E8FA-4FB3-D108-D14B0118C665}"/>
              </a:ext>
            </a:extLst>
          </p:cNvPr>
          <p:cNvCxnSpPr>
            <a:cxnSpLocks/>
          </p:cNvCxnSpPr>
          <p:nvPr/>
        </p:nvCxnSpPr>
        <p:spPr>
          <a:xfrm>
            <a:off x="4752210" y="0"/>
            <a:ext cx="0" cy="514350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53BA8DBA-A9D7-B82E-F187-282D247EEC80}"/>
              </a:ext>
            </a:extLst>
          </p:cNvPr>
          <p:cNvPicPr>
            <a:picLocks noChangeAspect="1"/>
          </p:cNvPicPr>
          <p:nvPr/>
        </p:nvPicPr>
        <p:blipFill>
          <a:blip r:embed="rId2"/>
          <a:stretch>
            <a:fillRect/>
          </a:stretch>
        </p:blipFill>
        <p:spPr>
          <a:xfrm>
            <a:off x="882431" y="1029566"/>
            <a:ext cx="2655030" cy="2759019"/>
          </a:xfrm>
          <a:prstGeom prst="rect">
            <a:avLst/>
          </a:prstGeom>
        </p:spPr>
      </p:pic>
      <p:pic>
        <p:nvPicPr>
          <p:cNvPr id="3" name="Picture 2">
            <a:extLst>
              <a:ext uri="{FF2B5EF4-FFF2-40B4-BE49-F238E27FC236}">
                <a16:creationId xmlns:a16="http://schemas.microsoft.com/office/drawing/2014/main" id="{0AF84B6B-419D-3FAF-EB56-744DC256D7CD}"/>
              </a:ext>
            </a:extLst>
          </p:cNvPr>
          <p:cNvPicPr>
            <a:picLocks noChangeAspect="1"/>
          </p:cNvPicPr>
          <p:nvPr/>
        </p:nvPicPr>
        <p:blipFill>
          <a:blip r:embed="rId3"/>
          <a:stretch>
            <a:fillRect/>
          </a:stretch>
        </p:blipFill>
        <p:spPr>
          <a:xfrm>
            <a:off x="5683853" y="1136742"/>
            <a:ext cx="2745981" cy="2745981"/>
          </a:xfrm>
          <a:prstGeom prst="rect">
            <a:avLst/>
          </a:prstGeom>
        </p:spPr>
      </p:pic>
    </p:spTree>
    <p:extLst>
      <p:ext uri="{BB962C8B-B14F-4D97-AF65-F5344CB8AC3E}">
        <p14:creationId xmlns:p14="http://schemas.microsoft.com/office/powerpoint/2010/main" val="75722035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BAC85194-E8FA-4FB3-D108-D14B0118C665}"/>
              </a:ext>
            </a:extLst>
          </p:cNvPr>
          <p:cNvCxnSpPr>
            <a:cxnSpLocks/>
          </p:cNvCxnSpPr>
          <p:nvPr/>
        </p:nvCxnSpPr>
        <p:spPr>
          <a:xfrm>
            <a:off x="4752210" y="0"/>
            <a:ext cx="0" cy="514350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A0F8087D-8E6B-9D7B-3E7A-ABE2D474EFE4}"/>
              </a:ext>
            </a:extLst>
          </p:cNvPr>
          <p:cNvPicPr>
            <a:picLocks noChangeAspect="1"/>
          </p:cNvPicPr>
          <p:nvPr/>
        </p:nvPicPr>
        <p:blipFill>
          <a:blip r:embed="rId2"/>
          <a:stretch>
            <a:fillRect/>
          </a:stretch>
        </p:blipFill>
        <p:spPr>
          <a:xfrm>
            <a:off x="6147241" y="1409700"/>
            <a:ext cx="1962150" cy="2324100"/>
          </a:xfrm>
          <a:prstGeom prst="rect">
            <a:avLst/>
          </a:prstGeom>
        </p:spPr>
      </p:pic>
      <p:pic>
        <p:nvPicPr>
          <p:cNvPr id="6" name="Picture 5">
            <a:extLst>
              <a:ext uri="{FF2B5EF4-FFF2-40B4-BE49-F238E27FC236}">
                <a16:creationId xmlns:a16="http://schemas.microsoft.com/office/drawing/2014/main" id="{0E9773D7-FB72-4E59-935C-04B1F72AFD67}"/>
              </a:ext>
            </a:extLst>
          </p:cNvPr>
          <p:cNvPicPr>
            <a:picLocks noChangeAspect="1"/>
          </p:cNvPicPr>
          <p:nvPr/>
        </p:nvPicPr>
        <p:blipFill>
          <a:blip r:embed="rId3"/>
          <a:stretch>
            <a:fillRect/>
          </a:stretch>
        </p:blipFill>
        <p:spPr>
          <a:xfrm>
            <a:off x="1034609" y="1409700"/>
            <a:ext cx="2511860" cy="2216411"/>
          </a:xfrm>
          <a:prstGeom prst="rect">
            <a:avLst/>
          </a:prstGeom>
        </p:spPr>
      </p:pic>
    </p:spTree>
    <p:extLst>
      <p:ext uri="{BB962C8B-B14F-4D97-AF65-F5344CB8AC3E}">
        <p14:creationId xmlns:p14="http://schemas.microsoft.com/office/powerpoint/2010/main" val="330980594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C8042A4-4FB4-7DE6-88B1-9BAEEA056A37}"/>
              </a:ext>
            </a:extLst>
          </p:cNvPr>
          <p:cNvSpPr>
            <a:spLocks noGrp="1"/>
          </p:cNvSpPr>
          <p:nvPr>
            <p:ph type="title" idx="2"/>
          </p:nvPr>
        </p:nvSpPr>
        <p:spPr>
          <a:xfrm>
            <a:off x="474823" y="1757467"/>
            <a:ext cx="8425200" cy="1628566"/>
          </a:xfrm>
        </p:spPr>
        <p:txBody>
          <a:bodyPr/>
          <a:lstStyle/>
          <a:p>
            <a:r>
              <a:rPr lang="en-US" sz="6600" dirty="0"/>
              <a:t>5.INTERNET</a:t>
            </a:r>
          </a:p>
        </p:txBody>
      </p:sp>
    </p:spTree>
    <p:extLst>
      <p:ext uri="{BB962C8B-B14F-4D97-AF65-F5344CB8AC3E}">
        <p14:creationId xmlns:p14="http://schemas.microsoft.com/office/powerpoint/2010/main" val="93770557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D4A7C-CEF0-2D1F-D776-8A7E568B10DA}"/>
              </a:ext>
            </a:extLst>
          </p:cNvPr>
          <p:cNvSpPr>
            <a:spLocks noGrp="1"/>
          </p:cNvSpPr>
          <p:nvPr>
            <p:ph type="title"/>
          </p:nvPr>
        </p:nvSpPr>
        <p:spPr>
          <a:xfrm>
            <a:off x="0" y="903854"/>
            <a:ext cx="9144000" cy="669000"/>
          </a:xfrm>
        </p:spPr>
        <p:txBody>
          <a:bodyPr/>
          <a:lstStyle/>
          <a:p>
            <a:r>
              <a:rPr lang="en-US" sz="2400" dirty="0"/>
              <a:t>- 4,000,000 HOURS OF VIDEOS ON YOUTUBE</a:t>
            </a:r>
            <a:endParaRPr lang="en-US" sz="2400" dirty="0">
              <a:solidFill>
                <a:srgbClr val="FF0000"/>
              </a:solidFill>
            </a:endParaRPr>
          </a:p>
        </p:txBody>
      </p:sp>
      <p:sp>
        <p:nvSpPr>
          <p:cNvPr id="3" name="Title 1">
            <a:extLst>
              <a:ext uri="{FF2B5EF4-FFF2-40B4-BE49-F238E27FC236}">
                <a16:creationId xmlns:a16="http://schemas.microsoft.com/office/drawing/2014/main" id="{08CBA1D9-FC6A-639C-901E-3FD23D10233A}"/>
              </a:ext>
            </a:extLst>
          </p:cNvPr>
          <p:cNvSpPr txBox="1">
            <a:spLocks/>
          </p:cNvSpPr>
          <p:nvPr/>
        </p:nvSpPr>
        <p:spPr>
          <a:xfrm>
            <a:off x="0" y="108482"/>
            <a:ext cx="9144000" cy="66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r>
              <a:rPr lang="en-US" u="sng" dirty="0"/>
              <a:t>HOW MUCH DO WE USE THE INTERNET DAILY?</a:t>
            </a:r>
            <a:endParaRPr lang="en-US" u="sng" dirty="0">
              <a:solidFill>
                <a:srgbClr val="FF0000"/>
              </a:solidFill>
            </a:endParaRPr>
          </a:p>
        </p:txBody>
      </p:sp>
      <p:sp>
        <p:nvSpPr>
          <p:cNvPr id="4" name="Title 1">
            <a:extLst>
              <a:ext uri="{FF2B5EF4-FFF2-40B4-BE49-F238E27FC236}">
                <a16:creationId xmlns:a16="http://schemas.microsoft.com/office/drawing/2014/main" id="{388BDF8D-9189-1670-5F10-7D3C3301FA73}"/>
              </a:ext>
            </a:extLst>
          </p:cNvPr>
          <p:cNvSpPr txBox="1">
            <a:spLocks/>
          </p:cNvSpPr>
          <p:nvPr/>
        </p:nvSpPr>
        <p:spPr>
          <a:xfrm>
            <a:off x="0" y="1698464"/>
            <a:ext cx="9144000" cy="66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r>
              <a:rPr lang="en-US" sz="2400" dirty="0"/>
              <a:t>- 682,000,000 TWEETS</a:t>
            </a:r>
            <a:endParaRPr lang="en-US" sz="2400" dirty="0">
              <a:solidFill>
                <a:srgbClr val="FF0000"/>
              </a:solidFill>
            </a:endParaRPr>
          </a:p>
          <a:p>
            <a:br>
              <a:rPr lang="en-US" sz="2400" dirty="0">
                <a:solidFill>
                  <a:srgbClr val="FF0000"/>
                </a:solidFill>
              </a:rPr>
            </a:br>
            <a:endParaRPr lang="en-US" sz="2400" dirty="0">
              <a:solidFill>
                <a:srgbClr val="FF0000"/>
              </a:solidFill>
            </a:endParaRPr>
          </a:p>
        </p:txBody>
      </p:sp>
      <p:sp>
        <p:nvSpPr>
          <p:cNvPr id="5" name="Title 1">
            <a:extLst>
              <a:ext uri="{FF2B5EF4-FFF2-40B4-BE49-F238E27FC236}">
                <a16:creationId xmlns:a16="http://schemas.microsoft.com/office/drawing/2014/main" id="{B37CBC2B-17CA-4412-F105-C0E5F1E87053}"/>
              </a:ext>
            </a:extLst>
          </p:cNvPr>
          <p:cNvSpPr txBox="1">
            <a:spLocks/>
          </p:cNvSpPr>
          <p:nvPr/>
        </p:nvSpPr>
        <p:spPr>
          <a:xfrm>
            <a:off x="0" y="2556679"/>
            <a:ext cx="9144000" cy="66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r>
              <a:rPr lang="en-US" sz="2400" dirty="0"/>
              <a:t>- 67,000,000 INSTAGRAM IMAGES</a:t>
            </a:r>
            <a:endParaRPr lang="en-US" sz="2400" dirty="0">
              <a:solidFill>
                <a:srgbClr val="FF0000"/>
              </a:solidFill>
            </a:endParaRPr>
          </a:p>
          <a:p>
            <a:br>
              <a:rPr lang="en-US" sz="2400" dirty="0">
                <a:solidFill>
                  <a:srgbClr val="FF0000"/>
                </a:solidFill>
              </a:rPr>
            </a:br>
            <a:endParaRPr lang="en-US" sz="2400" dirty="0">
              <a:solidFill>
                <a:srgbClr val="FF0000"/>
              </a:solidFill>
            </a:endParaRPr>
          </a:p>
        </p:txBody>
      </p:sp>
      <p:sp>
        <p:nvSpPr>
          <p:cNvPr id="6" name="Title 1">
            <a:extLst>
              <a:ext uri="{FF2B5EF4-FFF2-40B4-BE49-F238E27FC236}">
                <a16:creationId xmlns:a16="http://schemas.microsoft.com/office/drawing/2014/main" id="{51E41F0A-EAAA-424E-64C4-27D2663E327E}"/>
              </a:ext>
            </a:extLst>
          </p:cNvPr>
          <p:cNvSpPr txBox="1">
            <a:spLocks/>
          </p:cNvSpPr>
          <p:nvPr/>
        </p:nvSpPr>
        <p:spPr>
          <a:xfrm>
            <a:off x="-268091" y="3493783"/>
            <a:ext cx="9144000" cy="66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r>
              <a:rPr lang="en-US" sz="2400" dirty="0"/>
              <a:t>- 5,000,000,000 PEOPLE USING</a:t>
            </a:r>
            <a:endParaRPr lang="en-US" sz="2400" dirty="0">
              <a:solidFill>
                <a:srgbClr val="FF0000"/>
              </a:solidFill>
            </a:endParaRPr>
          </a:p>
        </p:txBody>
      </p:sp>
    </p:spTree>
    <p:extLst>
      <p:ext uri="{BB962C8B-B14F-4D97-AF65-F5344CB8AC3E}">
        <p14:creationId xmlns:p14="http://schemas.microsoft.com/office/powerpoint/2010/main" val="25948499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82E8F-94BA-235C-E2AE-D460AACC5B2B}"/>
              </a:ext>
            </a:extLst>
          </p:cNvPr>
          <p:cNvSpPr>
            <a:spLocks noGrp="1"/>
          </p:cNvSpPr>
          <p:nvPr>
            <p:ph type="title"/>
          </p:nvPr>
        </p:nvSpPr>
        <p:spPr>
          <a:xfrm>
            <a:off x="0" y="2237250"/>
            <a:ext cx="9144000" cy="669000"/>
          </a:xfrm>
        </p:spPr>
        <p:txBody>
          <a:bodyPr/>
          <a:lstStyle/>
          <a:p>
            <a:r>
              <a:rPr lang="en-US" sz="4800" dirty="0">
                <a:solidFill>
                  <a:schemeClr val="accent6"/>
                </a:solidFill>
              </a:rPr>
              <a:t>INTERNET</a:t>
            </a:r>
            <a:r>
              <a:rPr lang="en-US" sz="4800" dirty="0"/>
              <a:t> VS </a:t>
            </a:r>
            <a:r>
              <a:rPr lang="en-US" sz="4800" dirty="0">
                <a:solidFill>
                  <a:srgbClr val="FFFF00"/>
                </a:solidFill>
              </a:rPr>
              <a:t>WEB?</a:t>
            </a:r>
          </a:p>
        </p:txBody>
      </p:sp>
    </p:spTree>
    <p:extLst>
      <p:ext uri="{BB962C8B-B14F-4D97-AF65-F5344CB8AC3E}">
        <p14:creationId xmlns:p14="http://schemas.microsoft.com/office/powerpoint/2010/main" val="246739206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8B7CB-FD69-40EE-51A8-967478CF4D86}"/>
              </a:ext>
            </a:extLst>
          </p:cNvPr>
          <p:cNvSpPr>
            <a:spLocks noGrp="1"/>
          </p:cNvSpPr>
          <p:nvPr>
            <p:ph type="title"/>
          </p:nvPr>
        </p:nvSpPr>
        <p:spPr>
          <a:xfrm>
            <a:off x="679621" y="343200"/>
            <a:ext cx="7376983" cy="669000"/>
          </a:xfrm>
        </p:spPr>
        <p:txBody>
          <a:bodyPr/>
          <a:lstStyle/>
          <a:p>
            <a:r>
              <a:rPr lang="en-US" dirty="0"/>
              <a:t>BACKGROUND – 1960. (ARPANET)</a:t>
            </a:r>
          </a:p>
        </p:txBody>
      </p:sp>
      <p:pic>
        <p:nvPicPr>
          <p:cNvPr id="1026" name="Picture 2" descr="ARPANET | Definition, Map, Cold War, First Message, &amp; History | Britannica">
            <a:extLst>
              <a:ext uri="{FF2B5EF4-FFF2-40B4-BE49-F238E27FC236}">
                <a16:creationId xmlns:a16="http://schemas.microsoft.com/office/drawing/2014/main" id="{BAA4AD1C-DCFE-7B52-D900-BF892C1652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15982" y="1507154"/>
            <a:ext cx="4712036" cy="29673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98773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A00DE-C638-0C2E-B427-D0C5813BC62E}"/>
              </a:ext>
            </a:extLst>
          </p:cNvPr>
          <p:cNvSpPr>
            <a:spLocks noGrp="1"/>
          </p:cNvSpPr>
          <p:nvPr>
            <p:ph type="title"/>
          </p:nvPr>
        </p:nvSpPr>
        <p:spPr>
          <a:xfrm>
            <a:off x="1278000" y="301659"/>
            <a:ext cx="6588000" cy="706184"/>
          </a:xfrm>
        </p:spPr>
        <p:txBody>
          <a:bodyPr/>
          <a:lstStyle/>
          <a:p>
            <a:r>
              <a:rPr lang="en-US" sz="4800" dirty="0"/>
              <a:t>NETWORK</a:t>
            </a:r>
            <a:endParaRPr lang="en-US" sz="9600" dirty="0"/>
          </a:p>
        </p:txBody>
      </p:sp>
      <p:pic>
        <p:nvPicPr>
          <p:cNvPr id="3" name="Picture 2">
            <a:extLst>
              <a:ext uri="{FF2B5EF4-FFF2-40B4-BE49-F238E27FC236}">
                <a16:creationId xmlns:a16="http://schemas.microsoft.com/office/drawing/2014/main" id="{AEE96A42-65F4-62E2-8EE9-CCAA6EA3BA3B}"/>
              </a:ext>
            </a:extLst>
          </p:cNvPr>
          <p:cNvPicPr>
            <a:picLocks noChangeAspect="1"/>
          </p:cNvPicPr>
          <p:nvPr/>
        </p:nvPicPr>
        <p:blipFill>
          <a:blip r:embed="rId2"/>
          <a:stretch>
            <a:fillRect/>
          </a:stretch>
        </p:blipFill>
        <p:spPr>
          <a:xfrm>
            <a:off x="2509837" y="1524382"/>
            <a:ext cx="4124325" cy="2828925"/>
          </a:xfrm>
          <a:prstGeom prst="rect">
            <a:avLst/>
          </a:prstGeom>
        </p:spPr>
      </p:pic>
    </p:spTree>
    <p:extLst>
      <p:ext uri="{BB962C8B-B14F-4D97-AF65-F5344CB8AC3E}">
        <p14:creationId xmlns:p14="http://schemas.microsoft.com/office/powerpoint/2010/main" val="350795474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07587-99EF-64F1-62A7-95A7DA8E1C58}"/>
              </a:ext>
            </a:extLst>
          </p:cNvPr>
          <p:cNvSpPr>
            <a:spLocks noGrp="1"/>
          </p:cNvSpPr>
          <p:nvPr>
            <p:ph type="title"/>
          </p:nvPr>
        </p:nvSpPr>
        <p:spPr/>
        <p:txBody>
          <a:bodyPr/>
          <a:lstStyle/>
          <a:p>
            <a:r>
              <a:rPr lang="en-US" u="sng" dirty="0"/>
              <a:t>COMMUNICATING WITH THE WORLD?</a:t>
            </a:r>
          </a:p>
        </p:txBody>
      </p:sp>
      <p:pic>
        <p:nvPicPr>
          <p:cNvPr id="2050" name="Picture 2" descr="What is Internet? Definition, Uses, Working, Advantages and Disadvantages -  GeeksforGeeks">
            <a:extLst>
              <a:ext uri="{FF2B5EF4-FFF2-40B4-BE49-F238E27FC236}">
                <a16:creationId xmlns:a16="http://schemas.microsoft.com/office/drawing/2014/main" id="{BA34DA73-E4B9-4680-6024-C2F5C2C361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1475" y="1653700"/>
            <a:ext cx="2143125" cy="2143125"/>
          </a:xfrm>
          <a:prstGeom prst="rect">
            <a:avLst/>
          </a:prstGeom>
          <a:noFill/>
          <a:extLst>
            <a:ext uri="{909E8E84-426E-40DD-AFC4-6F175D3DCCD1}">
              <a14:hiddenFill xmlns:a14="http://schemas.microsoft.com/office/drawing/2010/main">
                <a:solidFill>
                  <a:srgbClr val="FFFFFF"/>
                </a:solidFill>
              </a14:hiddenFill>
            </a:ext>
          </a:extLst>
        </p:spPr>
      </p:pic>
      <p:sp>
        <p:nvSpPr>
          <p:cNvPr id="3" name="Title 1">
            <a:extLst>
              <a:ext uri="{FF2B5EF4-FFF2-40B4-BE49-F238E27FC236}">
                <a16:creationId xmlns:a16="http://schemas.microsoft.com/office/drawing/2014/main" id="{3F627E77-0516-7EB9-5278-559EF4026490}"/>
              </a:ext>
            </a:extLst>
          </p:cNvPr>
          <p:cNvSpPr txBox="1">
            <a:spLocks/>
          </p:cNvSpPr>
          <p:nvPr/>
        </p:nvSpPr>
        <p:spPr>
          <a:xfrm>
            <a:off x="3052342" y="1639950"/>
            <a:ext cx="6588000" cy="66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r>
              <a:rPr lang="en-US" dirty="0">
                <a:solidFill>
                  <a:schemeClr val="accent6"/>
                </a:solidFill>
              </a:rPr>
              <a:t>INTERNET</a:t>
            </a:r>
          </a:p>
        </p:txBody>
      </p:sp>
      <p:sp>
        <p:nvSpPr>
          <p:cNvPr id="4" name="Title 1">
            <a:extLst>
              <a:ext uri="{FF2B5EF4-FFF2-40B4-BE49-F238E27FC236}">
                <a16:creationId xmlns:a16="http://schemas.microsoft.com/office/drawing/2014/main" id="{ED606FAB-529D-0249-C286-BB54A0B43FD4}"/>
              </a:ext>
            </a:extLst>
          </p:cNvPr>
          <p:cNvSpPr txBox="1">
            <a:spLocks/>
          </p:cNvSpPr>
          <p:nvPr/>
        </p:nvSpPr>
        <p:spPr>
          <a:xfrm rot="5400000">
            <a:off x="6019980" y="1987690"/>
            <a:ext cx="641500" cy="12147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r>
              <a:rPr lang="en-US" sz="8000" dirty="0"/>
              <a:t>=</a:t>
            </a:r>
          </a:p>
        </p:txBody>
      </p:sp>
      <p:sp>
        <p:nvSpPr>
          <p:cNvPr id="5" name="Title 1">
            <a:extLst>
              <a:ext uri="{FF2B5EF4-FFF2-40B4-BE49-F238E27FC236}">
                <a16:creationId xmlns:a16="http://schemas.microsoft.com/office/drawing/2014/main" id="{C4A6311F-8003-79F8-2CE8-0BA1CB67639A}"/>
              </a:ext>
            </a:extLst>
          </p:cNvPr>
          <p:cNvSpPr txBox="1">
            <a:spLocks/>
          </p:cNvSpPr>
          <p:nvPr/>
        </p:nvSpPr>
        <p:spPr>
          <a:xfrm>
            <a:off x="4822276" y="3127825"/>
            <a:ext cx="3321761" cy="66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r>
              <a:rPr lang="en-US" dirty="0">
                <a:solidFill>
                  <a:schemeClr val="accent6"/>
                </a:solidFill>
              </a:rPr>
              <a:t>INTER-NETWORK</a:t>
            </a:r>
          </a:p>
        </p:txBody>
      </p:sp>
    </p:spTree>
    <p:extLst>
      <p:ext uri="{BB962C8B-B14F-4D97-AF65-F5344CB8AC3E}">
        <p14:creationId xmlns:p14="http://schemas.microsoft.com/office/powerpoint/2010/main" val="519461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13B8E-6825-76E5-CAC2-5DD5B6891DEB}"/>
              </a:ext>
            </a:extLst>
          </p:cNvPr>
          <p:cNvSpPr>
            <a:spLocks noGrp="1"/>
          </p:cNvSpPr>
          <p:nvPr>
            <p:ph type="title"/>
          </p:nvPr>
        </p:nvSpPr>
        <p:spPr>
          <a:xfrm>
            <a:off x="1217980" y="0"/>
            <a:ext cx="6588000" cy="360420"/>
          </a:xfrm>
        </p:spPr>
        <p:txBody>
          <a:bodyPr/>
          <a:lstStyle/>
          <a:p>
            <a:r>
              <a:rPr lang="en-US" dirty="0"/>
              <a:t>Why</a:t>
            </a:r>
            <a:r>
              <a:rPr lang="bs-Latn-BA" dirty="0"/>
              <a:t>?</a:t>
            </a:r>
            <a:endParaRPr lang="en-US" dirty="0"/>
          </a:p>
        </p:txBody>
      </p:sp>
      <p:pic>
        <p:nvPicPr>
          <p:cNvPr id="7" name="Picture 6">
            <a:extLst>
              <a:ext uri="{FF2B5EF4-FFF2-40B4-BE49-F238E27FC236}">
                <a16:creationId xmlns:a16="http://schemas.microsoft.com/office/drawing/2014/main" id="{C804FA30-C8D0-E302-2038-ED1556186D32}"/>
              </a:ext>
            </a:extLst>
          </p:cNvPr>
          <p:cNvPicPr>
            <a:picLocks noChangeAspect="1"/>
          </p:cNvPicPr>
          <p:nvPr/>
        </p:nvPicPr>
        <p:blipFill>
          <a:blip r:embed="rId2"/>
          <a:stretch>
            <a:fillRect/>
          </a:stretch>
        </p:blipFill>
        <p:spPr>
          <a:xfrm>
            <a:off x="1768730" y="572378"/>
            <a:ext cx="5766727" cy="4349714"/>
          </a:xfrm>
          <a:prstGeom prst="rect">
            <a:avLst/>
          </a:prstGeom>
        </p:spPr>
      </p:pic>
    </p:spTree>
    <p:extLst>
      <p:ext uri="{BB962C8B-B14F-4D97-AF65-F5344CB8AC3E}">
        <p14:creationId xmlns:p14="http://schemas.microsoft.com/office/powerpoint/2010/main" val="280296670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87E55-E20B-8029-B052-941F524FEB0C}"/>
              </a:ext>
            </a:extLst>
          </p:cNvPr>
          <p:cNvSpPr>
            <a:spLocks noGrp="1"/>
          </p:cNvSpPr>
          <p:nvPr>
            <p:ph type="title"/>
          </p:nvPr>
        </p:nvSpPr>
        <p:spPr>
          <a:xfrm>
            <a:off x="0" y="343200"/>
            <a:ext cx="9144000" cy="669000"/>
          </a:xfrm>
        </p:spPr>
        <p:txBody>
          <a:bodyPr/>
          <a:lstStyle/>
          <a:p>
            <a:r>
              <a:rPr lang="en-US" dirty="0"/>
              <a:t>HOW THE INTERNET ACTUALLY WORKS</a:t>
            </a:r>
          </a:p>
        </p:txBody>
      </p:sp>
      <p:pic>
        <p:nvPicPr>
          <p:cNvPr id="3074" name="Picture 2" descr="Two computers linked together">
            <a:extLst>
              <a:ext uri="{FF2B5EF4-FFF2-40B4-BE49-F238E27FC236}">
                <a16:creationId xmlns:a16="http://schemas.microsoft.com/office/drawing/2014/main" id="{BB166519-6B2D-E094-57FF-17BBEE883A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14500" y="1847850"/>
            <a:ext cx="5715000" cy="1447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643898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0689B1-80BA-0237-A469-F6FC784D1DD5}"/>
              </a:ext>
            </a:extLst>
          </p:cNvPr>
          <p:cNvPicPr>
            <a:picLocks noChangeAspect="1"/>
          </p:cNvPicPr>
          <p:nvPr/>
        </p:nvPicPr>
        <p:blipFill>
          <a:blip r:embed="rId2"/>
          <a:stretch>
            <a:fillRect/>
          </a:stretch>
        </p:blipFill>
        <p:spPr>
          <a:xfrm>
            <a:off x="0" y="0"/>
            <a:ext cx="9143999" cy="5143500"/>
          </a:xfrm>
          <a:prstGeom prst="rect">
            <a:avLst/>
          </a:prstGeom>
        </p:spPr>
      </p:pic>
    </p:spTree>
    <p:extLst>
      <p:ext uri="{BB962C8B-B14F-4D97-AF65-F5344CB8AC3E}">
        <p14:creationId xmlns:p14="http://schemas.microsoft.com/office/powerpoint/2010/main" val="410288503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Ten computers with a router">
            <a:extLst>
              <a:ext uri="{FF2B5EF4-FFF2-40B4-BE49-F238E27FC236}">
                <a16:creationId xmlns:a16="http://schemas.microsoft.com/office/drawing/2014/main" id="{579CA890-8CB6-6987-8157-9FDD3BD67A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853160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8E57C-BC8E-84FD-F3F0-3591C075E680}"/>
              </a:ext>
            </a:extLst>
          </p:cNvPr>
          <p:cNvSpPr>
            <a:spLocks noGrp="1"/>
          </p:cNvSpPr>
          <p:nvPr>
            <p:ph type="title"/>
          </p:nvPr>
        </p:nvSpPr>
        <p:spPr>
          <a:xfrm>
            <a:off x="1278050" y="343200"/>
            <a:ext cx="6588000" cy="1078458"/>
          </a:xfrm>
        </p:spPr>
        <p:txBody>
          <a:bodyPr/>
          <a:lstStyle/>
          <a:p>
            <a:r>
              <a:rPr lang="en-US" dirty="0"/>
              <a:t>HOW FROM A ROUTER IN BIH TO ONE IN GERMANY?</a:t>
            </a:r>
          </a:p>
        </p:txBody>
      </p:sp>
      <p:pic>
        <p:nvPicPr>
          <p:cNvPr id="3" name="Picture 2">
            <a:extLst>
              <a:ext uri="{FF2B5EF4-FFF2-40B4-BE49-F238E27FC236}">
                <a16:creationId xmlns:a16="http://schemas.microsoft.com/office/drawing/2014/main" id="{616B26B9-2594-CF29-BAE0-5C790F10FC5D}"/>
              </a:ext>
            </a:extLst>
          </p:cNvPr>
          <p:cNvPicPr>
            <a:picLocks noChangeAspect="1"/>
          </p:cNvPicPr>
          <p:nvPr/>
        </p:nvPicPr>
        <p:blipFill>
          <a:blip r:embed="rId2"/>
          <a:stretch>
            <a:fillRect/>
          </a:stretch>
        </p:blipFill>
        <p:spPr>
          <a:xfrm>
            <a:off x="2158175" y="1499562"/>
            <a:ext cx="4827650" cy="3083284"/>
          </a:xfrm>
          <a:prstGeom prst="rect">
            <a:avLst/>
          </a:prstGeom>
        </p:spPr>
      </p:pic>
    </p:spTree>
    <p:extLst>
      <p:ext uri="{BB962C8B-B14F-4D97-AF65-F5344CB8AC3E}">
        <p14:creationId xmlns:p14="http://schemas.microsoft.com/office/powerpoint/2010/main" val="237700825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82E8F-94BA-235C-E2AE-D460AACC5B2B}"/>
              </a:ext>
            </a:extLst>
          </p:cNvPr>
          <p:cNvSpPr>
            <a:spLocks noGrp="1"/>
          </p:cNvSpPr>
          <p:nvPr>
            <p:ph type="title"/>
          </p:nvPr>
        </p:nvSpPr>
        <p:spPr>
          <a:xfrm>
            <a:off x="0" y="2237250"/>
            <a:ext cx="9144000" cy="669000"/>
          </a:xfrm>
        </p:spPr>
        <p:txBody>
          <a:bodyPr/>
          <a:lstStyle/>
          <a:p>
            <a:r>
              <a:rPr lang="en-US" sz="4800" dirty="0">
                <a:solidFill>
                  <a:schemeClr val="accent6"/>
                </a:solidFill>
              </a:rPr>
              <a:t>INTERNET</a:t>
            </a:r>
            <a:r>
              <a:rPr lang="en-US" sz="4800" dirty="0"/>
              <a:t> VS </a:t>
            </a:r>
            <a:r>
              <a:rPr lang="en-US" sz="4800" dirty="0">
                <a:solidFill>
                  <a:srgbClr val="FFFF00"/>
                </a:solidFill>
              </a:rPr>
              <a:t>WEB?</a:t>
            </a:r>
          </a:p>
        </p:txBody>
      </p:sp>
    </p:spTree>
    <p:extLst>
      <p:ext uri="{BB962C8B-B14F-4D97-AF65-F5344CB8AC3E}">
        <p14:creationId xmlns:p14="http://schemas.microsoft.com/office/powerpoint/2010/main" val="291633914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49880-DC47-02E5-F666-4477CED89F42}"/>
              </a:ext>
            </a:extLst>
          </p:cNvPr>
          <p:cNvSpPr>
            <a:spLocks noGrp="1"/>
          </p:cNvSpPr>
          <p:nvPr>
            <p:ph type="title"/>
          </p:nvPr>
        </p:nvSpPr>
        <p:spPr/>
        <p:txBody>
          <a:bodyPr/>
          <a:lstStyle/>
          <a:p>
            <a:r>
              <a:rPr lang="bs-Latn-BA" dirty="0"/>
              <a:t>INTERNET SERVICES:</a:t>
            </a:r>
            <a:endParaRPr lang="en-US" dirty="0"/>
          </a:p>
        </p:txBody>
      </p:sp>
      <p:sp>
        <p:nvSpPr>
          <p:cNvPr id="3" name="Title 1">
            <a:extLst>
              <a:ext uri="{FF2B5EF4-FFF2-40B4-BE49-F238E27FC236}">
                <a16:creationId xmlns:a16="http://schemas.microsoft.com/office/drawing/2014/main" id="{66FF77E6-7F3F-918D-149B-124E850E4780}"/>
              </a:ext>
            </a:extLst>
          </p:cNvPr>
          <p:cNvSpPr txBox="1">
            <a:spLocks/>
          </p:cNvSpPr>
          <p:nvPr/>
        </p:nvSpPr>
        <p:spPr>
          <a:xfrm>
            <a:off x="140164" y="1324647"/>
            <a:ext cx="4067174" cy="432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r>
              <a:rPr lang="bs-Latn-BA" sz="2000" dirty="0"/>
              <a:t>- MOBILE APPLICATIONS</a:t>
            </a:r>
          </a:p>
        </p:txBody>
      </p:sp>
      <p:sp>
        <p:nvSpPr>
          <p:cNvPr id="4" name="Title 1">
            <a:extLst>
              <a:ext uri="{FF2B5EF4-FFF2-40B4-BE49-F238E27FC236}">
                <a16:creationId xmlns:a16="http://schemas.microsoft.com/office/drawing/2014/main" id="{D6559A89-ACF2-A606-42F0-9B18B41689DC}"/>
              </a:ext>
            </a:extLst>
          </p:cNvPr>
          <p:cNvSpPr txBox="1">
            <a:spLocks/>
          </p:cNvSpPr>
          <p:nvPr/>
        </p:nvSpPr>
        <p:spPr>
          <a:xfrm>
            <a:off x="327047" y="1801436"/>
            <a:ext cx="5146003" cy="432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r>
              <a:rPr lang="bs-Latn-BA" sz="2000" dirty="0"/>
              <a:t>- INTERNET TELEPHONE (VIBER)</a:t>
            </a:r>
          </a:p>
        </p:txBody>
      </p:sp>
      <p:sp>
        <p:nvSpPr>
          <p:cNvPr id="5" name="Title 1">
            <a:extLst>
              <a:ext uri="{FF2B5EF4-FFF2-40B4-BE49-F238E27FC236}">
                <a16:creationId xmlns:a16="http://schemas.microsoft.com/office/drawing/2014/main" id="{95D6FA87-B274-1392-E025-417F971E1B40}"/>
              </a:ext>
            </a:extLst>
          </p:cNvPr>
          <p:cNvSpPr txBox="1">
            <a:spLocks/>
          </p:cNvSpPr>
          <p:nvPr/>
        </p:nvSpPr>
        <p:spPr>
          <a:xfrm>
            <a:off x="0" y="2329957"/>
            <a:ext cx="5146003" cy="432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r>
              <a:rPr lang="bs-Latn-BA" sz="2000" dirty="0"/>
              <a:t>- ONLINE MULTIPLAYER GAMES</a:t>
            </a:r>
          </a:p>
        </p:txBody>
      </p:sp>
      <p:sp>
        <p:nvSpPr>
          <p:cNvPr id="6" name="Title 1">
            <a:extLst>
              <a:ext uri="{FF2B5EF4-FFF2-40B4-BE49-F238E27FC236}">
                <a16:creationId xmlns:a16="http://schemas.microsoft.com/office/drawing/2014/main" id="{B23FE826-4AA2-161A-A0EE-F5E1792C1F2A}"/>
              </a:ext>
            </a:extLst>
          </p:cNvPr>
          <p:cNvSpPr txBox="1">
            <a:spLocks/>
          </p:cNvSpPr>
          <p:nvPr/>
        </p:nvSpPr>
        <p:spPr>
          <a:xfrm>
            <a:off x="-226932" y="2846941"/>
            <a:ext cx="5146003" cy="432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r>
              <a:rPr lang="bs-Latn-BA" sz="2000" dirty="0"/>
              <a:t>- WWW (World Wide Web)</a:t>
            </a:r>
          </a:p>
        </p:txBody>
      </p:sp>
    </p:spTree>
    <p:extLst>
      <p:ext uri="{BB962C8B-B14F-4D97-AF65-F5344CB8AC3E}">
        <p14:creationId xmlns:p14="http://schemas.microsoft.com/office/powerpoint/2010/main" val="334429885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4C21811-6078-BA4E-0505-53919C4F9135}"/>
              </a:ext>
            </a:extLst>
          </p:cNvPr>
          <p:cNvPicPr>
            <a:picLocks noChangeAspect="1"/>
          </p:cNvPicPr>
          <p:nvPr/>
        </p:nvPicPr>
        <p:blipFill>
          <a:blip r:embed="rId2"/>
          <a:stretch>
            <a:fillRect/>
          </a:stretch>
        </p:blipFill>
        <p:spPr>
          <a:xfrm>
            <a:off x="1410042" y="729910"/>
            <a:ext cx="6323915" cy="3683680"/>
          </a:xfrm>
          <a:prstGeom prst="rect">
            <a:avLst/>
          </a:prstGeom>
        </p:spPr>
      </p:pic>
    </p:spTree>
    <p:extLst>
      <p:ext uri="{BB962C8B-B14F-4D97-AF65-F5344CB8AC3E}">
        <p14:creationId xmlns:p14="http://schemas.microsoft.com/office/powerpoint/2010/main" val="318523926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90143-7025-6DD2-1E7E-4DA4623EBC23}"/>
              </a:ext>
            </a:extLst>
          </p:cNvPr>
          <p:cNvSpPr>
            <a:spLocks noGrp="1"/>
          </p:cNvSpPr>
          <p:nvPr>
            <p:ph type="title"/>
          </p:nvPr>
        </p:nvSpPr>
        <p:spPr/>
        <p:txBody>
          <a:bodyPr/>
          <a:lstStyle/>
          <a:p>
            <a:r>
              <a:rPr lang="en-US" dirty="0"/>
              <a:t>WHAT HAVE WE BEEN OVER?</a:t>
            </a:r>
          </a:p>
        </p:txBody>
      </p:sp>
      <p:sp>
        <p:nvSpPr>
          <p:cNvPr id="3" name="Title 1">
            <a:extLst>
              <a:ext uri="{FF2B5EF4-FFF2-40B4-BE49-F238E27FC236}">
                <a16:creationId xmlns:a16="http://schemas.microsoft.com/office/drawing/2014/main" id="{71A46BAD-CD9E-F621-DD89-2734AEF2ACCB}"/>
              </a:ext>
            </a:extLst>
          </p:cNvPr>
          <p:cNvSpPr txBox="1">
            <a:spLocks/>
          </p:cNvSpPr>
          <p:nvPr/>
        </p:nvSpPr>
        <p:spPr>
          <a:xfrm>
            <a:off x="433839" y="1321102"/>
            <a:ext cx="5092607" cy="432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r>
              <a:rPr lang="en-US" sz="2000" dirty="0"/>
              <a:t>- COMPUTER AND HOW IT WORKS</a:t>
            </a:r>
            <a:endParaRPr lang="bs-Latn-BA" sz="2000" dirty="0"/>
          </a:p>
        </p:txBody>
      </p:sp>
      <p:sp>
        <p:nvSpPr>
          <p:cNvPr id="4" name="Title 1">
            <a:extLst>
              <a:ext uri="{FF2B5EF4-FFF2-40B4-BE49-F238E27FC236}">
                <a16:creationId xmlns:a16="http://schemas.microsoft.com/office/drawing/2014/main" id="{D8ABE038-E1B3-D087-8CE0-1E777EA85022}"/>
              </a:ext>
            </a:extLst>
          </p:cNvPr>
          <p:cNvSpPr txBox="1">
            <a:spLocks/>
          </p:cNvSpPr>
          <p:nvPr/>
        </p:nvSpPr>
        <p:spPr>
          <a:xfrm>
            <a:off x="327047" y="1801436"/>
            <a:ext cx="3537461" cy="432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r>
              <a:rPr lang="bs-Latn-BA" sz="2000" dirty="0"/>
              <a:t>- OPERATING SYSTEM</a:t>
            </a:r>
          </a:p>
        </p:txBody>
      </p:sp>
      <p:sp>
        <p:nvSpPr>
          <p:cNvPr id="5" name="Title 1">
            <a:extLst>
              <a:ext uri="{FF2B5EF4-FFF2-40B4-BE49-F238E27FC236}">
                <a16:creationId xmlns:a16="http://schemas.microsoft.com/office/drawing/2014/main" id="{0F731964-11E6-78FA-AA57-FD1A70A4F2E8}"/>
              </a:ext>
            </a:extLst>
          </p:cNvPr>
          <p:cNvSpPr txBox="1">
            <a:spLocks/>
          </p:cNvSpPr>
          <p:nvPr/>
        </p:nvSpPr>
        <p:spPr>
          <a:xfrm>
            <a:off x="1" y="2329957"/>
            <a:ext cx="3070248" cy="432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r>
              <a:rPr lang="en-US" sz="2000" dirty="0"/>
              <a:t>    </a:t>
            </a:r>
            <a:r>
              <a:rPr lang="bs-Latn-BA" sz="2000" dirty="0"/>
              <a:t>- APPLICATIONS</a:t>
            </a:r>
          </a:p>
        </p:txBody>
      </p:sp>
      <p:sp>
        <p:nvSpPr>
          <p:cNvPr id="6" name="Title 1">
            <a:extLst>
              <a:ext uri="{FF2B5EF4-FFF2-40B4-BE49-F238E27FC236}">
                <a16:creationId xmlns:a16="http://schemas.microsoft.com/office/drawing/2014/main" id="{2E04BF1C-86E3-C107-9939-DA7D0D206DD7}"/>
              </a:ext>
            </a:extLst>
          </p:cNvPr>
          <p:cNvSpPr txBox="1">
            <a:spLocks/>
          </p:cNvSpPr>
          <p:nvPr/>
        </p:nvSpPr>
        <p:spPr>
          <a:xfrm>
            <a:off x="220256" y="2858478"/>
            <a:ext cx="5146003" cy="432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r>
              <a:rPr lang="en-US" sz="2000" dirty="0"/>
              <a:t>  </a:t>
            </a:r>
            <a:r>
              <a:rPr lang="bs-Latn-BA" sz="2000" dirty="0"/>
              <a:t>- CLOSE SOURCE I OPEN SOURCE</a:t>
            </a:r>
          </a:p>
        </p:txBody>
      </p:sp>
      <p:sp>
        <p:nvSpPr>
          <p:cNvPr id="15" name="Title 1">
            <a:extLst>
              <a:ext uri="{FF2B5EF4-FFF2-40B4-BE49-F238E27FC236}">
                <a16:creationId xmlns:a16="http://schemas.microsoft.com/office/drawing/2014/main" id="{41D57B5E-2B1F-9C7B-DF8F-6C02FC2F2436}"/>
              </a:ext>
            </a:extLst>
          </p:cNvPr>
          <p:cNvSpPr txBox="1">
            <a:spLocks/>
          </p:cNvSpPr>
          <p:nvPr/>
        </p:nvSpPr>
        <p:spPr>
          <a:xfrm>
            <a:off x="140162" y="3338812"/>
            <a:ext cx="5146003" cy="432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verpass Mono"/>
              <a:buNone/>
              <a:defRPr sz="3000" b="1" i="0" u="none" strike="noStrike" cap="none">
                <a:solidFill>
                  <a:schemeClr val="dk2"/>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3000" b="0" i="0" u="none" strike="noStrike" cap="none">
                <a:solidFill>
                  <a:schemeClr val="dk1"/>
                </a:solidFill>
                <a:latin typeface="Arial"/>
                <a:ea typeface="Arial"/>
                <a:cs typeface="Arial"/>
                <a:sym typeface="Arial"/>
              </a:defRPr>
            </a:lvl9pPr>
          </a:lstStyle>
          <a:p>
            <a:r>
              <a:rPr lang="en-US" sz="2000" dirty="0"/>
              <a:t>  - INTERNET AND WORLD WIDE WEB   </a:t>
            </a:r>
            <a:endParaRPr lang="bs-Latn-BA" sz="2000" dirty="0"/>
          </a:p>
        </p:txBody>
      </p:sp>
    </p:spTree>
    <p:extLst>
      <p:ext uri="{BB962C8B-B14F-4D97-AF65-F5344CB8AC3E}">
        <p14:creationId xmlns:p14="http://schemas.microsoft.com/office/powerpoint/2010/main" val="222446337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0E906-9E4A-E761-C45E-71EA83E6E021}"/>
              </a:ext>
            </a:extLst>
          </p:cNvPr>
          <p:cNvSpPr>
            <a:spLocks noGrp="1"/>
          </p:cNvSpPr>
          <p:nvPr>
            <p:ph type="title"/>
          </p:nvPr>
        </p:nvSpPr>
        <p:spPr>
          <a:xfrm>
            <a:off x="1278000" y="1751509"/>
            <a:ext cx="6588000" cy="951644"/>
          </a:xfrm>
        </p:spPr>
        <p:txBody>
          <a:bodyPr/>
          <a:lstStyle/>
          <a:p>
            <a:r>
              <a:rPr lang="en-US" sz="6000"/>
              <a:t>THE END</a:t>
            </a:r>
            <a:r>
              <a:rPr lang="bs-Latn-BA" sz="6000"/>
              <a:t> </a:t>
            </a:r>
            <a:r>
              <a:rPr lang="bs-Latn-BA" sz="6000" dirty="0">
                <a:sym typeface="Wingdings" panose="05000000000000000000" pitchFamily="2" charset="2"/>
              </a:rPr>
              <a:t></a:t>
            </a:r>
            <a:endParaRPr lang="en-US" sz="6000" dirty="0"/>
          </a:p>
        </p:txBody>
      </p:sp>
    </p:spTree>
    <p:extLst>
      <p:ext uri="{BB962C8B-B14F-4D97-AF65-F5344CB8AC3E}">
        <p14:creationId xmlns:p14="http://schemas.microsoft.com/office/powerpoint/2010/main" val="34364078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707AE-E660-2080-F7FA-2F3107D295C3}"/>
              </a:ext>
            </a:extLst>
          </p:cNvPr>
          <p:cNvSpPr>
            <a:spLocks noGrp="1"/>
          </p:cNvSpPr>
          <p:nvPr>
            <p:ph type="title"/>
          </p:nvPr>
        </p:nvSpPr>
        <p:spPr>
          <a:xfrm>
            <a:off x="1278000" y="2237250"/>
            <a:ext cx="6588000" cy="669000"/>
          </a:xfrm>
        </p:spPr>
        <p:txBody>
          <a:bodyPr/>
          <a:lstStyle/>
          <a:p>
            <a:r>
              <a:rPr lang="en-US" dirty="0"/>
              <a:t>WHY AM I TELLING YOU THIS</a:t>
            </a:r>
            <a:r>
              <a:rPr lang="bs-Latn-BA" dirty="0"/>
              <a:t>?</a:t>
            </a:r>
            <a:endParaRPr lang="en-US" dirty="0"/>
          </a:p>
        </p:txBody>
      </p:sp>
    </p:spTree>
    <p:extLst>
      <p:ext uri="{BB962C8B-B14F-4D97-AF65-F5344CB8AC3E}">
        <p14:creationId xmlns:p14="http://schemas.microsoft.com/office/powerpoint/2010/main" val="23599496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58DFD-A9F9-7CFC-EBE5-93889325D92F}"/>
              </a:ext>
            </a:extLst>
          </p:cNvPr>
          <p:cNvSpPr>
            <a:spLocks noGrp="1"/>
          </p:cNvSpPr>
          <p:nvPr>
            <p:ph type="title"/>
          </p:nvPr>
        </p:nvSpPr>
        <p:spPr>
          <a:xfrm>
            <a:off x="587352" y="1998464"/>
            <a:ext cx="8069413" cy="651294"/>
          </a:xfrm>
        </p:spPr>
        <p:txBody>
          <a:bodyPr/>
          <a:lstStyle/>
          <a:p>
            <a:r>
              <a:rPr lang="en-US" sz="5400" dirty="0"/>
              <a:t>OTHER PROFESSORS</a:t>
            </a:r>
          </a:p>
        </p:txBody>
      </p:sp>
    </p:spTree>
    <p:extLst>
      <p:ext uri="{BB962C8B-B14F-4D97-AF65-F5344CB8AC3E}">
        <p14:creationId xmlns:p14="http://schemas.microsoft.com/office/powerpoint/2010/main" val="753402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oogle Shape;7506;p65">
            <a:extLst>
              <a:ext uri="{FF2B5EF4-FFF2-40B4-BE49-F238E27FC236}">
                <a16:creationId xmlns:a16="http://schemas.microsoft.com/office/drawing/2014/main" id="{6DB8BFC3-2D20-2A47-51CB-D33F3121A32D}"/>
              </a:ext>
            </a:extLst>
          </p:cNvPr>
          <p:cNvGrpSpPr/>
          <p:nvPr/>
        </p:nvGrpSpPr>
        <p:grpSpPr>
          <a:xfrm>
            <a:off x="7009466" y="2472690"/>
            <a:ext cx="1453457" cy="1654996"/>
            <a:chOff x="2166043" y="3351344"/>
            <a:chExt cx="369566" cy="349803"/>
          </a:xfrm>
        </p:grpSpPr>
        <p:sp>
          <p:nvSpPr>
            <p:cNvPr id="6" name="Google Shape;7507;p65">
              <a:extLst>
                <a:ext uri="{FF2B5EF4-FFF2-40B4-BE49-F238E27FC236}">
                  <a16:creationId xmlns:a16="http://schemas.microsoft.com/office/drawing/2014/main" id="{20247B3E-1359-1AE7-0C61-B373B63D328E}"/>
                </a:ext>
              </a:extLst>
            </p:cNvPr>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 name="Google Shape;7508;p65">
              <a:extLst>
                <a:ext uri="{FF2B5EF4-FFF2-40B4-BE49-F238E27FC236}">
                  <a16:creationId xmlns:a16="http://schemas.microsoft.com/office/drawing/2014/main" id="{B88F5C99-EB60-0AF8-7FD1-8801C6463689}"/>
                </a:ext>
              </a:extLst>
            </p:cNvPr>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509;p65">
              <a:extLst>
                <a:ext uri="{FF2B5EF4-FFF2-40B4-BE49-F238E27FC236}">
                  <a16:creationId xmlns:a16="http://schemas.microsoft.com/office/drawing/2014/main" id="{D51902F2-CB35-2839-14A1-F0F509A65E67}"/>
                </a:ext>
              </a:extLst>
            </p:cNvPr>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510;p65">
              <a:extLst>
                <a:ext uri="{FF2B5EF4-FFF2-40B4-BE49-F238E27FC236}">
                  <a16:creationId xmlns:a16="http://schemas.microsoft.com/office/drawing/2014/main" id="{1CEA6A83-ED7E-2535-170A-123B74AD8B62}"/>
                </a:ext>
              </a:extLst>
            </p:cNvPr>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511;p65">
              <a:extLst>
                <a:ext uri="{FF2B5EF4-FFF2-40B4-BE49-F238E27FC236}">
                  <a16:creationId xmlns:a16="http://schemas.microsoft.com/office/drawing/2014/main" id="{A55E54D4-84F3-CD4C-5A1F-C94A2EAAFA8A}"/>
                </a:ext>
              </a:extLst>
            </p:cNvPr>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512;p65">
              <a:extLst>
                <a:ext uri="{FF2B5EF4-FFF2-40B4-BE49-F238E27FC236}">
                  <a16:creationId xmlns:a16="http://schemas.microsoft.com/office/drawing/2014/main" id="{877D1F4D-2DDD-4639-1C08-F9C3ECEF5EF3}"/>
                </a:ext>
              </a:extLst>
            </p:cNvPr>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513;p65">
              <a:extLst>
                <a:ext uri="{FF2B5EF4-FFF2-40B4-BE49-F238E27FC236}">
                  <a16:creationId xmlns:a16="http://schemas.microsoft.com/office/drawing/2014/main" id="{1EBCCA4D-83C8-6989-2396-56B1C59DEE2D}"/>
                </a:ext>
              </a:extLst>
            </p:cNvPr>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514;p65">
              <a:extLst>
                <a:ext uri="{FF2B5EF4-FFF2-40B4-BE49-F238E27FC236}">
                  <a16:creationId xmlns:a16="http://schemas.microsoft.com/office/drawing/2014/main" id="{BBC67E24-1675-B26F-D702-C9B3F1F73666}"/>
                </a:ext>
              </a:extLst>
            </p:cNvPr>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515;p65">
              <a:extLst>
                <a:ext uri="{FF2B5EF4-FFF2-40B4-BE49-F238E27FC236}">
                  <a16:creationId xmlns:a16="http://schemas.microsoft.com/office/drawing/2014/main" id="{76AE3D45-8383-B37D-53F8-76F137E7E329}"/>
                </a:ext>
              </a:extLst>
            </p:cNvPr>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itle 1">
            <a:extLst>
              <a:ext uri="{FF2B5EF4-FFF2-40B4-BE49-F238E27FC236}">
                <a16:creationId xmlns:a16="http://schemas.microsoft.com/office/drawing/2014/main" id="{EE05008C-6E07-2CE3-5DA4-E795E9A01166}"/>
              </a:ext>
            </a:extLst>
          </p:cNvPr>
          <p:cNvSpPr>
            <a:spLocks noGrp="1"/>
          </p:cNvSpPr>
          <p:nvPr>
            <p:ph type="title"/>
          </p:nvPr>
        </p:nvSpPr>
        <p:spPr>
          <a:xfrm>
            <a:off x="800934" y="1265380"/>
            <a:ext cx="7542132" cy="2280452"/>
          </a:xfrm>
        </p:spPr>
        <p:txBody>
          <a:bodyPr/>
          <a:lstStyle/>
          <a:p>
            <a:r>
              <a:rPr lang="en-US" sz="8000" dirty="0"/>
              <a:t>MEETING EACH OTHER</a:t>
            </a:r>
          </a:p>
        </p:txBody>
      </p:sp>
    </p:spTree>
    <p:extLst>
      <p:ext uri="{BB962C8B-B14F-4D97-AF65-F5344CB8AC3E}">
        <p14:creationId xmlns:p14="http://schemas.microsoft.com/office/powerpoint/2010/main" val="4115520059"/>
      </p:ext>
    </p:extLst>
  </p:cSld>
  <p:clrMapOvr>
    <a:masterClrMapping/>
  </p:clrMapOvr>
</p:sld>
</file>

<file path=ppt/theme/theme1.xml><?xml version="1.0" encoding="utf-8"?>
<a:theme xmlns:a="http://schemas.openxmlformats.org/drawingml/2006/main" name="Programming Lesson by Slidesgo">
  <a:themeElements>
    <a:clrScheme name="Simple Light">
      <a:dk1>
        <a:srgbClr val="1B1464"/>
      </a:dk1>
      <a:lt1>
        <a:srgbClr val="FFFFFF"/>
      </a:lt1>
      <a:dk2>
        <a:srgbClr val="00FFC5"/>
      </a:dk2>
      <a:lt2>
        <a:srgbClr val="EC008C"/>
      </a:lt2>
      <a:accent1>
        <a:srgbClr val="1B1464"/>
      </a:accent1>
      <a:accent2>
        <a:srgbClr val="00FFC5"/>
      </a:accent2>
      <a:accent3>
        <a:srgbClr val="EC008C"/>
      </a:accent3>
      <a:accent4>
        <a:srgbClr val="1B1464"/>
      </a:accent4>
      <a:accent5>
        <a:srgbClr val="00FFC5"/>
      </a:accent5>
      <a:accent6>
        <a:srgbClr val="EC008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351</TotalTime>
  <Words>450</Words>
  <Application>Microsoft Office PowerPoint</Application>
  <PresentationFormat>On-screen Show (16:9)</PresentationFormat>
  <Paragraphs>91</Paragraphs>
  <Slides>68</Slides>
  <Notes>6</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68</vt:i4>
      </vt:variant>
    </vt:vector>
  </HeadingPairs>
  <TitlesOfParts>
    <vt:vector size="79" baseType="lpstr">
      <vt:lpstr>Roboto Condensed Light</vt:lpstr>
      <vt:lpstr>Overpass Mono</vt:lpstr>
      <vt:lpstr>Roboto</vt:lpstr>
      <vt:lpstr>Anaheim</vt:lpstr>
      <vt:lpstr>Proxima Nova Semibold</vt:lpstr>
      <vt:lpstr>Wingdings</vt:lpstr>
      <vt:lpstr>source-serif-pro</vt:lpstr>
      <vt:lpstr>Arial</vt:lpstr>
      <vt:lpstr>Proxima Nova</vt:lpstr>
      <vt:lpstr>Programming Lesson by Slidesgo</vt:lpstr>
      <vt:lpstr>Slidesgo Final Pages</vt:lpstr>
      <vt:lpstr>WELCOM </vt:lpstr>
      <vt:lpstr>PowerPoint Presentation</vt:lpstr>
      <vt:lpstr>PowerPoint Presentation</vt:lpstr>
      <vt:lpstr>PowerPoint Presentation</vt:lpstr>
      <vt:lpstr>My favorite project:</vt:lpstr>
      <vt:lpstr>Why?</vt:lpstr>
      <vt:lpstr>WHY AM I TELLING YOU THIS?</vt:lpstr>
      <vt:lpstr>OTHER PROFESSORS</vt:lpstr>
      <vt:lpstr>MEETING EACH OTHER</vt:lpstr>
      <vt:lpstr>WHY WOULD YOU LEARN THIS?</vt:lpstr>
      <vt:lpstr>— STEVE JOBS  </vt:lpstr>
      <vt:lpstr>PowerPoint Presentation</vt:lpstr>
      <vt:lpstr>PowerPoint Presentation</vt:lpstr>
      <vt:lpstr>REASONS FOR US:</vt:lpstr>
      <vt:lpstr>WHAT WILL YOU LEARN?</vt:lpstr>
      <vt:lpstr>DIFFERENT TYPES OF WEB DEVELOPMENT</vt:lpstr>
      <vt:lpstr>HTML:</vt:lpstr>
      <vt:lpstr>Creating your own structure and tags in HTML</vt:lpstr>
      <vt:lpstr>FORMS</vt:lpstr>
      <vt:lpstr>CSS</vt:lpstr>
      <vt:lpstr>HOW TO USE TAGS IN CSS</vt:lpstr>
      <vt:lpstr>HOW TO GET THIS FROM HTML AND CSS:</vt:lpstr>
      <vt:lpstr>JAVASCRIPT</vt:lpstr>
      <vt:lpstr>PROGRAMMING IN JS (JAVASCRIPT):</vt:lpstr>
      <vt:lpstr>DATA STRUCTURES AND ALGORITHMS</vt:lpstr>
      <vt:lpstr>FINAL PROJECT</vt:lpstr>
      <vt:lpstr>THINKING LIKE A PROGRAMMER:</vt:lpstr>
      <vt:lpstr>BASIC CONCEPTS</vt:lpstr>
      <vt:lpstr>1.KOMPJUTER</vt:lpstr>
      <vt:lpstr>KOMPJUTER (LIČNI):</vt:lpstr>
      <vt:lpstr>BUT THERE ARE MANY MORE TYPES:</vt:lpstr>
      <vt:lpstr>HOW DO THEY WORK (BINARY SYSTEM?)</vt:lpstr>
      <vt:lpstr>DECADE SYSTEM AND TALLY MARKS SYSTEM</vt:lpstr>
      <vt:lpstr>PowerPoint Presentation</vt:lpstr>
      <vt:lpstr>PowerPoint Presentation</vt:lpstr>
      <vt:lpstr>THEN WHY NOT USE THE DECADE SYSTEM:</vt:lpstr>
      <vt:lpstr>PowerPoint Presentation</vt:lpstr>
      <vt:lpstr>PowerPoint Presentation</vt:lpstr>
      <vt:lpstr>LETTERS? (ASCII)</vt:lpstr>
      <vt:lpstr>01000001 (65) = ‘A’</vt:lpstr>
      <vt:lpstr>AND EVERYTHING ELSE…</vt:lpstr>
      <vt:lpstr>2.OPERATING SYSTEM</vt:lpstr>
      <vt:lpstr>PowerPoint Presentation</vt:lpstr>
      <vt:lpstr>PowerPoint Presentation</vt:lpstr>
      <vt:lpstr>MORE TYPES OF OS?</vt:lpstr>
      <vt:lpstr>3.APLICATIONS</vt:lpstr>
      <vt:lpstr>EVERYTHING?</vt:lpstr>
      <vt:lpstr>4.OPEN SOURCE VS CLOSE SOURCE</vt:lpstr>
      <vt:lpstr>CLOSE SOURCE</vt:lpstr>
      <vt:lpstr>OPEN SOURCE</vt:lpstr>
      <vt:lpstr>PowerPoint Presentation</vt:lpstr>
      <vt:lpstr>PowerPoint Presentation</vt:lpstr>
      <vt:lpstr>PowerPoint Presentation</vt:lpstr>
      <vt:lpstr>5.INTERNET</vt:lpstr>
      <vt:lpstr>- 4,000,000 HOURS OF VIDEOS ON YOUTUBE</vt:lpstr>
      <vt:lpstr>INTERNET VS WEB?</vt:lpstr>
      <vt:lpstr>BACKGROUND – 1960. (ARPANET)</vt:lpstr>
      <vt:lpstr>NETWORK</vt:lpstr>
      <vt:lpstr>COMMUNICATING WITH THE WORLD?</vt:lpstr>
      <vt:lpstr>HOW THE INTERNET ACTUALLY WORKS</vt:lpstr>
      <vt:lpstr>PowerPoint Presentation</vt:lpstr>
      <vt:lpstr>PowerPoint Presentation</vt:lpstr>
      <vt:lpstr>HOW FROM A ROUTER IN BIH TO ONE IN GERMANY?</vt:lpstr>
      <vt:lpstr>INTERNET VS WEB?</vt:lpstr>
      <vt:lpstr>INTERNET SERVICES:</vt:lpstr>
      <vt:lpstr>PowerPoint Presentation</vt:lpstr>
      <vt:lpstr>WHAT HAVE WE BEEN OVER?</vt:lpstr>
      <vt:lpstr>THE END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DOBRODOŠLI </dc:title>
  <cp:lastModifiedBy>Amer Alic</cp:lastModifiedBy>
  <cp:revision>9</cp:revision>
  <dcterms:modified xsi:type="dcterms:W3CDTF">2024-01-15T18:19:48Z</dcterms:modified>
</cp:coreProperties>
</file>